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4"/>
  </p:notesMasterIdLst>
  <p:handoutMasterIdLst>
    <p:handoutMasterId r:id="rId15"/>
  </p:handoutMasterIdLst>
  <p:sldIdLst>
    <p:sldId id="256" r:id="rId2"/>
    <p:sldId id="368" r:id="rId3"/>
    <p:sldId id="346" r:id="rId4"/>
    <p:sldId id="360" r:id="rId5"/>
    <p:sldId id="361" r:id="rId6"/>
    <p:sldId id="362" r:id="rId7"/>
    <p:sldId id="363" r:id="rId8"/>
    <p:sldId id="364" r:id="rId9"/>
    <p:sldId id="365" r:id="rId10"/>
    <p:sldId id="366" r:id="rId11"/>
    <p:sldId id="371" r:id="rId12"/>
    <p:sldId id="369" r:id="rId13"/>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A0096"/>
    <a:srgbClr val="FEF3EF"/>
    <a:srgbClr val="FFE6BE"/>
    <a:srgbClr val="232323"/>
    <a:srgbClr val="FF735F"/>
    <a:srgbClr val="E6E6E6"/>
    <a:srgbClr val="EAF7FE"/>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85158" autoAdjust="0"/>
  </p:normalViewPr>
  <p:slideViewPr>
    <p:cSldViewPr snapToGrid="0">
      <p:cViewPr varScale="1">
        <p:scale>
          <a:sx n="61" d="100"/>
          <a:sy n="61" d="100"/>
        </p:scale>
        <p:origin x="1098" y="-18"/>
      </p:cViewPr>
      <p:guideLst/>
    </p:cSldViewPr>
  </p:slideViewPr>
  <p:notesTextViewPr>
    <p:cViewPr>
      <p:scale>
        <a:sx n="3" d="2"/>
        <a:sy n="3" d="2"/>
      </p:scale>
      <p:origin x="0" y="0"/>
    </p:cViewPr>
  </p:notesTextViewPr>
  <p:notesViewPr>
    <p:cSldViewPr snapToGrid="0">
      <p:cViewPr varScale="1">
        <p:scale>
          <a:sx n="100" d="100"/>
          <a:sy n="100" d="100"/>
        </p:scale>
        <p:origin x="3468"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71A7B908-4741-4CFF-B9AF-3E7DA0CFAEA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a:extLst>
              <a:ext uri="{FF2B5EF4-FFF2-40B4-BE49-F238E27FC236}">
                <a16:creationId xmlns:a16="http://schemas.microsoft.com/office/drawing/2014/main" id="{9DC443A1-01AE-42DF-B576-FA18678C7B9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EBFB16E-F2AD-4B15-82C9-80958EDBB315}" type="datetimeFigureOut">
              <a:rPr lang="fr-FR" smtClean="0"/>
              <a:t>19/10/2025</a:t>
            </a:fld>
            <a:endParaRPr lang="fr-FR" dirty="0"/>
          </a:p>
        </p:txBody>
      </p:sp>
      <p:sp>
        <p:nvSpPr>
          <p:cNvPr id="4" name="Espace réservé du pied de page 3">
            <a:extLst>
              <a:ext uri="{FF2B5EF4-FFF2-40B4-BE49-F238E27FC236}">
                <a16:creationId xmlns:a16="http://schemas.microsoft.com/office/drawing/2014/main" id="{4CDB6D08-A3E0-440E-B4D3-49BE0977D58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dirty="0"/>
          </a:p>
        </p:txBody>
      </p:sp>
      <p:sp>
        <p:nvSpPr>
          <p:cNvPr id="5" name="Espace réservé du numéro de diapositive 4">
            <a:extLst>
              <a:ext uri="{FF2B5EF4-FFF2-40B4-BE49-F238E27FC236}">
                <a16:creationId xmlns:a16="http://schemas.microsoft.com/office/drawing/2014/main" id="{9987D096-60D3-44EE-994D-1D2CC89A46C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A6F02FA-9E16-4D45-8630-299A7D36D21B}" type="slidenum">
              <a:rPr lang="fr-FR" smtClean="0"/>
              <a:t>‹N°›</a:t>
            </a:fld>
            <a:endParaRPr lang="fr-FR" dirty="0"/>
          </a:p>
        </p:txBody>
      </p:sp>
    </p:spTree>
    <p:extLst>
      <p:ext uri="{BB962C8B-B14F-4D97-AF65-F5344CB8AC3E}">
        <p14:creationId xmlns:p14="http://schemas.microsoft.com/office/powerpoint/2010/main" val="32812274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FCEB32-2AD3-4113-AE6E-6101FDAA2F1D}" type="datetimeFigureOut">
              <a:rPr lang="fr-FR" smtClean="0"/>
              <a:t>19/10/2025</a:t>
            </a:fld>
            <a:endParaRPr lang="fr-FR" dirty="0"/>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0FA1877-2F69-4D86-8F6D-C843C5017D2B}" type="slidenum">
              <a:rPr lang="fr-FR" smtClean="0"/>
              <a:t>‹N°›</a:t>
            </a:fld>
            <a:endParaRPr lang="fr-FR" dirty="0"/>
          </a:p>
        </p:txBody>
      </p:sp>
    </p:spTree>
    <p:extLst>
      <p:ext uri="{BB962C8B-B14F-4D97-AF65-F5344CB8AC3E}">
        <p14:creationId xmlns:p14="http://schemas.microsoft.com/office/powerpoint/2010/main" val="13061645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grpSp>
        <p:nvGrpSpPr>
          <p:cNvPr id="7" name="Groupe 6">
            <a:extLst>
              <a:ext uri="{FF2B5EF4-FFF2-40B4-BE49-F238E27FC236}">
                <a16:creationId xmlns:a16="http://schemas.microsoft.com/office/drawing/2014/main" id="{A360A69B-B1D3-4396-8D60-2819F7B1A41F}"/>
              </a:ext>
            </a:extLst>
          </p:cNvPr>
          <p:cNvGrpSpPr/>
          <p:nvPr userDrawn="1"/>
        </p:nvGrpSpPr>
        <p:grpSpPr>
          <a:xfrm>
            <a:off x="5661941" y="425562"/>
            <a:ext cx="7722284" cy="6768494"/>
            <a:chOff x="5661941" y="425562"/>
            <a:chExt cx="7722284" cy="6768494"/>
          </a:xfrm>
        </p:grpSpPr>
        <p:sp>
          <p:nvSpPr>
            <p:cNvPr id="13" name="Ellipse 4">
              <a:extLst>
                <a:ext uri="{FF2B5EF4-FFF2-40B4-BE49-F238E27FC236}">
                  <a16:creationId xmlns:a16="http://schemas.microsoft.com/office/drawing/2014/main" id="{F802BDB3-2C2E-41CC-969B-BB991D478F09}"/>
                </a:ext>
              </a:extLst>
            </p:cNvPr>
            <p:cNvSpPr/>
            <p:nvPr userDrawn="1"/>
          </p:nvSpPr>
          <p:spPr>
            <a:xfrm>
              <a:off x="9995566" y="425562"/>
              <a:ext cx="3388659" cy="6768494"/>
            </a:xfrm>
            <a:custGeom>
              <a:avLst/>
              <a:gdLst>
                <a:gd name="connsiteX0" fmla="*/ 0 w 6833062"/>
                <a:gd name="connsiteY0" fmla="*/ 3416531 h 6833062"/>
                <a:gd name="connsiteX1" fmla="*/ 3416531 w 6833062"/>
                <a:gd name="connsiteY1" fmla="*/ 0 h 6833062"/>
                <a:gd name="connsiteX2" fmla="*/ 6833062 w 6833062"/>
                <a:gd name="connsiteY2" fmla="*/ 3416531 h 6833062"/>
                <a:gd name="connsiteX3" fmla="*/ 3416531 w 6833062"/>
                <a:gd name="connsiteY3" fmla="*/ 6833062 h 6833062"/>
                <a:gd name="connsiteX4" fmla="*/ 0 w 6833062"/>
                <a:gd name="connsiteY4" fmla="*/ 3416531 h 6833062"/>
                <a:gd name="connsiteX0" fmla="*/ 427067 w 3843598"/>
                <a:gd name="connsiteY0" fmla="*/ 6928034 h 7023006"/>
                <a:gd name="connsiteX1" fmla="*/ 427067 w 3843598"/>
                <a:gd name="connsiteY1" fmla="*/ 94972 h 7023006"/>
                <a:gd name="connsiteX2" fmla="*/ 3843598 w 3843598"/>
                <a:gd name="connsiteY2" fmla="*/ 3511503 h 7023006"/>
                <a:gd name="connsiteX3" fmla="*/ 427067 w 3843598"/>
                <a:gd name="connsiteY3" fmla="*/ 6928034 h 7023006"/>
                <a:gd name="connsiteX0" fmla="*/ 257759 w 3674290"/>
                <a:gd name="connsiteY0" fmla="*/ 7136852 h 7231824"/>
                <a:gd name="connsiteX1" fmla="*/ 257759 w 3674290"/>
                <a:gd name="connsiteY1" fmla="*/ 303790 h 7231824"/>
                <a:gd name="connsiteX2" fmla="*/ 3674290 w 3674290"/>
                <a:gd name="connsiteY2" fmla="*/ 3720321 h 7231824"/>
                <a:gd name="connsiteX3" fmla="*/ 257759 w 3674290"/>
                <a:gd name="connsiteY3" fmla="*/ 7136852 h 7231824"/>
                <a:gd name="connsiteX0" fmla="*/ 856178 w 4272709"/>
                <a:gd name="connsiteY0" fmla="*/ 6833192 h 6928164"/>
                <a:gd name="connsiteX1" fmla="*/ 856178 w 4272709"/>
                <a:gd name="connsiteY1" fmla="*/ 130 h 6928164"/>
                <a:gd name="connsiteX2" fmla="*/ 4272709 w 4272709"/>
                <a:gd name="connsiteY2" fmla="*/ 3416661 h 6928164"/>
                <a:gd name="connsiteX3" fmla="*/ 856178 w 4272709"/>
                <a:gd name="connsiteY3" fmla="*/ 6833192 h 6928164"/>
                <a:gd name="connsiteX0" fmla="*/ 361709 w 3778240"/>
                <a:gd name="connsiteY0" fmla="*/ 7235252 h 7330224"/>
                <a:gd name="connsiteX1" fmla="*/ 361709 w 3778240"/>
                <a:gd name="connsiteY1" fmla="*/ 402190 h 7330224"/>
                <a:gd name="connsiteX2" fmla="*/ 3778240 w 3778240"/>
                <a:gd name="connsiteY2" fmla="*/ 3818721 h 7330224"/>
                <a:gd name="connsiteX3" fmla="*/ 361709 w 3778240"/>
                <a:gd name="connsiteY3" fmla="*/ 7235252 h 7330224"/>
                <a:gd name="connsiteX0" fmla="*/ 603768 w 4020299"/>
                <a:gd name="connsiteY0" fmla="*/ 6849183 h 6944155"/>
                <a:gd name="connsiteX1" fmla="*/ 603768 w 4020299"/>
                <a:gd name="connsiteY1" fmla="*/ 16121 h 6944155"/>
                <a:gd name="connsiteX2" fmla="*/ 4020299 w 4020299"/>
                <a:gd name="connsiteY2" fmla="*/ 3432652 h 6944155"/>
                <a:gd name="connsiteX3" fmla="*/ 603768 w 4020299"/>
                <a:gd name="connsiteY3" fmla="*/ 6849183 h 6944155"/>
                <a:gd name="connsiteX0" fmla="*/ 603768 w 4020299"/>
                <a:gd name="connsiteY0" fmla="*/ 6849183 h 6944155"/>
                <a:gd name="connsiteX1" fmla="*/ 603768 w 4020299"/>
                <a:gd name="connsiteY1" fmla="*/ 16121 h 6944155"/>
                <a:gd name="connsiteX2" fmla="*/ 4020299 w 4020299"/>
                <a:gd name="connsiteY2" fmla="*/ 3432652 h 6944155"/>
                <a:gd name="connsiteX3" fmla="*/ 603768 w 4020299"/>
                <a:gd name="connsiteY3" fmla="*/ 6849183 h 6944155"/>
                <a:gd name="connsiteX0" fmla="*/ 257854 w 3674385"/>
                <a:gd name="connsiteY0" fmla="*/ 6833062 h 6928034"/>
                <a:gd name="connsiteX1" fmla="*/ 257854 w 3674385"/>
                <a:gd name="connsiteY1" fmla="*/ 0 h 6928034"/>
                <a:gd name="connsiteX2" fmla="*/ 3674385 w 3674385"/>
                <a:gd name="connsiteY2" fmla="*/ 3416531 h 6928034"/>
                <a:gd name="connsiteX3" fmla="*/ 257854 w 3674385"/>
                <a:gd name="connsiteY3" fmla="*/ 6833062 h 6928034"/>
                <a:gd name="connsiteX0" fmla="*/ 257854 w 3674385"/>
                <a:gd name="connsiteY0" fmla="*/ 6833062 h 6928034"/>
                <a:gd name="connsiteX1" fmla="*/ 257854 w 3674385"/>
                <a:gd name="connsiteY1" fmla="*/ 0 h 6928034"/>
                <a:gd name="connsiteX2" fmla="*/ 3674385 w 3674385"/>
                <a:gd name="connsiteY2" fmla="*/ 3416531 h 6928034"/>
                <a:gd name="connsiteX3" fmla="*/ 257854 w 3674385"/>
                <a:gd name="connsiteY3" fmla="*/ 6833062 h 6928034"/>
                <a:gd name="connsiteX0" fmla="*/ 257854 w 3674385"/>
                <a:gd name="connsiteY0" fmla="*/ 6833062 h 6928034"/>
                <a:gd name="connsiteX1" fmla="*/ 257854 w 3674385"/>
                <a:gd name="connsiteY1" fmla="*/ 0 h 6928034"/>
                <a:gd name="connsiteX2" fmla="*/ 3674385 w 3674385"/>
                <a:gd name="connsiteY2" fmla="*/ 3416531 h 6928034"/>
                <a:gd name="connsiteX3" fmla="*/ 257854 w 3674385"/>
                <a:gd name="connsiteY3" fmla="*/ 6833062 h 6928034"/>
                <a:gd name="connsiteX0" fmla="*/ 257854 w 3674385"/>
                <a:gd name="connsiteY0" fmla="*/ 6833062 h 6833062"/>
                <a:gd name="connsiteX1" fmla="*/ 257854 w 3674385"/>
                <a:gd name="connsiteY1" fmla="*/ 0 h 6833062"/>
                <a:gd name="connsiteX2" fmla="*/ 3674385 w 3674385"/>
                <a:gd name="connsiteY2" fmla="*/ 3416531 h 6833062"/>
                <a:gd name="connsiteX3" fmla="*/ 257854 w 367438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9167 w 3425698"/>
                <a:gd name="connsiteY0" fmla="*/ 6833062 h 6833062"/>
                <a:gd name="connsiteX1" fmla="*/ 9167 w 3425698"/>
                <a:gd name="connsiteY1" fmla="*/ 0 h 6833062"/>
                <a:gd name="connsiteX2" fmla="*/ 3425698 w 3425698"/>
                <a:gd name="connsiteY2" fmla="*/ 3416531 h 6833062"/>
                <a:gd name="connsiteX3" fmla="*/ 9167 w 3425698"/>
                <a:gd name="connsiteY3" fmla="*/ 6833062 h 6833062"/>
                <a:gd name="connsiteX0" fmla="*/ 4386 w 3420917"/>
                <a:gd name="connsiteY0" fmla="*/ 6833062 h 6833062"/>
                <a:gd name="connsiteX1" fmla="*/ 4386 w 3420917"/>
                <a:gd name="connsiteY1" fmla="*/ 0 h 6833062"/>
                <a:gd name="connsiteX2" fmla="*/ 3420917 w 3420917"/>
                <a:gd name="connsiteY2" fmla="*/ 3416531 h 6833062"/>
                <a:gd name="connsiteX3" fmla="*/ 4386 w 3420917"/>
                <a:gd name="connsiteY3" fmla="*/ 6833062 h 6833062"/>
                <a:gd name="connsiteX0" fmla="*/ 4386 w 3420985"/>
                <a:gd name="connsiteY0" fmla="*/ 6833062 h 6833062"/>
                <a:gd name="connsiteX1" fmla="*/ 4386 w 3420985"/>
                <a:gd name="connsiteY1" fmla="*/ 0 h 6833062"/>
                <a:gd name="connsiteX2" fmla="*/ 3420917 w 3420985"/>
                <a:gd name="connsiteY2" fmla="*/ 3416531 h 6833062"/>
                <a:gd name="connsiteX3" fmla="*/ 4386 w 3420985"/>
                <a:gd name="connsiteY3" fmla="*/ 6833062 h 6833062"/>
              </a:gdLst>
              <a:ahLst/>
              <a:cxnLst>
                <a:cxn ang="0">
                  <a:pos x="connsiteX0" y="connsiteY0"/>
                </a:cxn>
                <a:cxn ang="0">
                  <a:pos x="connsiteX1" y="connsiteY1"/>
                </a:cxn>
                <a:cxn ang="0">
                  <a:pos x="connsiteX2" y="connsiteY2"/>
                </a:cxn>
                <a:cxn ang="0">
                  <a:pos x="connsiteX3" y="connsiteY3"/>
                </a:cxn>
              </a:cxnLst>
              <a:rect l="l" t="t" r="r" b="b"/>
              <a:pathLst>
                <a:path w="3420985" h="6833062">
                  <a:moveTo>
                    <a:pt x="4386" y="6833062"/>
                  </a:moveTo>
                  <a:cubicBezTo>
                    <a:pt x="-5638" y="2756647"/>
                    <a:pt x="4702" y="1690776"/>
                    <a:pt x="4386" y="0"/>
                  </a:cubicBezTo>
                  <a:cubicBezTo>
                    <a:pt x="2179819" y="9346"/>
                    <a:pt x="3431675" y="1927666"/>
                    <a:pt x="3420917" y="3416531"/>
                  </a:cubicBezTo>
                  <a:cubicBezTo>
                    <a:pt x="3410159" y="4905396"/>
                    <a:pt x="2370335" y="6800056"/>
                    <a:pt x="4386" y="6833062"/>
                  </a:cubicBezTo>
                  <a:close/>
                </a:path>
              </a:pathLst>
            </a:custGeom>
            <a:gradFill>
              <a:gsLst>
                <a:gs pos="40000">
                  <a:srgbClr val="AFE1FA">
                    <a:alpha val="30000"/>
                  </a:srgbClr>
                </a:gs>
                <a:gs pos="80000">
                  <a:srgbClr val="AFE1FA">
                    <a:alpha val="7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4" name="Ellipse 4">
              <a:extLst>
                <a:ext uri="{FF2B5EF4-FFF2-40B4-BE49-F238E27FC236}">
                  <a16:creationId xmlns:a16="http://schemas.microsoft.com/office/drawing/2014/main" id="{4F32FE51-9873-4501-9E2D-52FBB38BB1FD}"/>
                </a:ext>
              </a:extLst>
            </p:cNvPr>
            <p:cNvSpPr/>
            <p:nvPr userDrawn="1"/>
          </p:nvSpPr>
          <p:spPr>
            <a:xfrm>
              <a:off x="7812859" y="425562"/>
              <a:ext cx="3388659" cy="6768494"/>
            </a:xfrm>
            <a:custGeom>
              <a:avLst/>
              <a:gdLst>
                <a:gd name="connsiteX0" fmla="*/ 0 w 6833062"/>
                <a:gd name="connsiteY0" fmla="*/ 3416531 h 6833062"/>
                <a:gd name="connsiteX1" fmla="*/ 3416531 w 6833062"/>
                <a:gd name="connsiteY1" fmla="*/ 0 h 6833062"/>
                <a:gd name="connsiteX2" fmla="*/ 6833062 w 6833062"/>
                <a:gd name="connsiteY2" fmla="*/ 3416531 h 6833062"/>
                <a:gd name="connsiteX3" fmla="*/ 3416531 w 6833062"/>
                <a:gd name="connsiteY3" fmla="*/ 6833062 h 6833062"/>
                <a:gd name="connsiteX4" fmla="*/ 0 w 6833062"/>
                <a:gd name="connsiteY4" fmla="*/ 3416531 h 6833062"/>
                <a:gd name="connsiteX0" fmla="*/ 427067 w 3843598"/>
                <a:gd name="connsiteY0" fmla="*/ 6928034 h 7023006"/>
                <a:gd name="connsiteX1" fmla="*/ 427067 w 3843598"/>
                <a:gd name="connsiteY1" fmla="*/ 94972 h 7023006"/>
                <a:gd name="connsiteX2" fmla="*/ 3843598 w 3843598"/>
                <a:gd name="connsiteY2" fmla="*/ 3511503 h 7023006"/>
                <a:gd name="connsiteX3" fmla="*/ 427067 w 3843598"/>
                <a:gd name="connsiteY3" fmla="*/ 6928034 h 7023006"/>
                <a:gd name="connsiteX0" fmla="*/ 257759 w 3674290"/>
                <a:gd name="connsiteY0" fmla="*/ 7136852 h 7231824"/>
                <a:gd name="connsiteX1" fmla="*/ 257759 w 3674290"/>
                <a:gd name="connsiteY1" fmla="*/ 303790 h 7231824"/>
                <a:gd name="connsiteX2" fmla="*/ 3674290 w 3674290"/>
                <a:gd name="connsiteY2" fmla="*/ 3720321 h 7231824"/>
                <a:gd name="connsiteX3" fmla="*/ 257759 w 3674290"/>
                <a:gd name="connsiteY3" fmla="*/ 7136852 h 7231824"/>
                <a:gd name="connsiteX0" fmla="*/ 856178 w 4272709"/>
                <a:gd name="connsiteY0" fmla="*/ 6833192 h 6928164"/>
                <a:gd name="connsiteX1" fmla="*/ 856178 w 4272709"/>
                <a:gd name="connsiteY1" fmla="*/ 130 h 6928164"/>
                <a:gd name="connsiteX2" fmla="*/ 4272709 w 4272709"/>
                <a:gd name="connsiteY2" fmla="*/ 3416661 h 6928164"/>
                <a:gd name="connsiteX3" fmla="*/ 856178 w 4272709"/>
                <a:gd name="connsiteY3" fmla="*/ 6833192 h 6928164"/>
                <a:gd name="connsiteX0" fmla="*/ 361709 w 3778240"/>
                <a:gd name="connsiteY0" fmla="*/ 7235252 h 7330224"/>
                <a:gd name="connsiteX1" fmla="*/ 361709 w 3778240"/>
                <a:gd name="connsiteY1" fmla="*/ 402190 h 7330224"/>
                <a:gd name="connsiteX2" fmla="*/ 3778240 w 3778240"/>
                <a:gd name="connsiteY2" fmla="*/ 3818721 h 7330224"/>
                <a:gd name="connsiteX3" fmla="*/ 361709 w 3778240"/>
                <a:gd name="connsiteY3" fmla="*/ 7235252 h 7330224"/>
                <a:gd name="connsiteX0" fmla="*/ 603768 w 4020299"/>
                <a:gd name="connsiteY0" fmla="*/ 6849183 h 6944155"/>
                <a:gd name="connsiteX1" fmla="*/ 603768 w 4020299"/>
                <a:gd name="connsiteY1" fmla="*/ 16121 h 6944155"/>
                <a:gd name="connsiteX2" fmla="*/ 4020299 w 4020299"/>
                <a:gd name="connsiteY2" fmla="*/ 3432652 h 6944155"/>
                <a:gd name="connsiteX3" fmla="*/ 603768 w 4020299"/>
                <a:gd name="connsiteY3" fmla="*/ 6849183 h 6944155"/>
                <a:gd name="connsiteX0" fmla="*/ 603768 w 4020299"/>
                <a:gd name="connsiteY0" fmla="*/ 6849183 h 6944155"/>
                <a:gd name="connsiteX1" fmla="*/ 603768 w 4020299"/>
                <a:gd name="connsiteY1" fmla="*/ 16121 h 6944155"/>
                <a:gd name="connsiteX2" fmla="*/ 4020299 w 4020299"/>
                <a:gd name="connsiteY2" fmla="*/ 3432652 h 6944155"/>
                <a:gd name="connsiteX3" fmla="*/ 603768 w 4020299"/>
                <a:gd name="connsiteY3" fmla="*/ 6849183 h 6944155"/>
                <a:gd name="connsiteX0" fmla="*/ 257854 w 3674385"/>
                <a:gd name="connsiteY0" fmla="*/ 6833062 h 6928034"/>
                <a:gd name="connsiteX1" fmla="*/ 257854 w 3674385"/>
                <a:gd name="connsiteY1" fmla="*/ 0 h 6928034"/>
                <a:gd name="connsiteX2" fmla="*/ 3674385 w 3674385"/>
                <a:gd name="connsiteY2" fmla="*/ 3416531 h 6928034"/>
                <a:gd name="connsiteX3" fmla="*/ 257854 w 3674385"/>
                <a:gd name="connsiteY3" fmla="*/ 6833062 h 6928034"/>
                <a:gd name="connsiteX0" fmla="*/ 257854 w 3674385"/>
                <a:gd name="connsiteY0" fmla="*/ 6833062 h 6928034"/>
                <a:gd name="connsiteX1" fmla="*/ 257854 w 3674385"/>
                <a:gd name="connsiteY1" fmla="*/ 0 h 6928034"/>
                <a:gd name="connsiteX2" fmla="*/ 3674385 w 3674385"/>
                <a:gd name="connsiteY2" fmla="*/ 3416531 h 6928034"/>
                <a:gd name="connsiteX3" fmla="*/ 257854 w 3674385"/>
                <a:gd name="connsiteY3" fmla="*/ 6833062 h 6928034"/>
                <a:gd name="connsiteX0" fmla="*/ 257854 w 3674385"/>
                <a:gd name="connsiteY0" fmla="*/ 6833062 h 6928034"/>
                <a:gd name="connsiteX1" fmla="*/ 257854 w 3674385"/>
                <a:gd name="connsiteY1" fmla="*/ 0 h 6928034"/>
                <a:gd name="connsiteX2" fmla="*/ 3674385 w 3674385"/>
                <a:gd name="connsiteY2" fmla="*/ 3416531 h 6928034"/>
                <a:gd name="connsiteX3" fmla="*/ 257854 w 3674385"/>
                <a:gd name="connsiteY3" fmla="*/ 6833062 h 6928034"/>
                <a:gd name="connsiteX0" fmla="*/ 257854 w 3674385"/>
                <a:gd name="connsiteY0" fmla="*/ 6833062 h 6833062"/>
                <a:gd name="connsiteX1" fmla="*/ 257854 w 3674385"/>
                <a:gd name="connsiteY1" fmla="*/ 0 h 6833062"/>
                <a:gd name="connsiteX2" fmla="*/ 3674385 w 3674385"/>
                <a:gd name="connsiteY2" fmla="*/ 3416531 h 6833062"/>
                <a:gd name="connsiteX3" fmla="*/ 257854 w 367438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9167 w 3425698"/>
                <a:gd name="connsiteY0" fmla="*/ 6833062 h 6833062"/>
                <a:gd name="connsiteX1" fmla="*/ 9167 w 3425698"/>
                <a:gd name="connsiteY1" fmla="*/ 0 h 6833062"/>
                <a:gd name="connsiteX2" fmla="*/ 3425698 w 3425698"/>
                <a:gd name="connsiteY2" fmla="*/ 3416531 h 6833062"/>
                <a:gd name="connsiteX3" fmla="*/ 9167 w 3425698"/>
                <a:gd name="connsiteY3" fmla="*/ 6833062 h 6833062"/>
                <a:gd name="connsiteX0" fmla="*/ 4386 w 3420917"/>
                <a:gd name="connsiteY0" fmla="*/ 6833062 h 6833062"/>
                <a:gd name="connsiteX1" fmla="*/ 4386 w 3420917"/>
                <a:gd name="connsiteY1" fmla="*/ 0 h 6833062"/>
                <a:gd name="connsiteX2" fmla="*/ 3420917 w 3420917"/>
                <a:gd name="connsiteY2" fmla="*/ 3416531 h 6833062"/>
                <a:gd name="connsiteX3" fmla="*/ 4386 w 3420917"/>
                <a:gd name="connsiteY3" fmla="*/ 6833062 h 6833062"/>
                <a:gd name="connsiteX0" fmla="*/ 4386 w 3420985"/>
                <a:gd name="connsiteY0" fmla="*/ 6833062 h 6833062"/>
                <a:gd name="connsiteX1" fmla="*/ 4386 w 3420985"/>
                <a:gd name="connsiteY1" fmla="*/ 0 h 6833062"/>
                <a:gd name="connsiteX2" fmla="*/ 3420917 w 3420985"/>
                <a:gd name="connsiteY2" fmla="*/ 3416531 h 6833062"/>
                <a:gd name="connsiteX3" fmla="*/ 4386 w 3420985"/>
                <a:gd name="connsiteY3" fmla="*/ 6833062 h 6833062"/>
              </a:gdLst>
              <a:ahLst/>
              <a:cxnLst>
                <a:cxn ang="0">
                  <a:pos x="connsiteX0" y="connsiteY0"/>
                </a:cxn>
                <a:cxn ang="0">
                  <a:pos x="connsiteX1" y="connsiteY1"/>
                </a:cxn>
                <a:cxn ang="0">
                  <a:pos x="connsiteX2" y="connsiteY2"/>
                </a:cxn>
                <a:cxn ang="0">
                  <a:pos x="connsiteX3" y="connsiteY3"/>
                </a:cxn>
              </a:cxnLst>
              <a:rect l="l" t="t" r="r" b="b"/>
              <a:pathLst>
                <a:path w="3420985" h="6833062">
                  <a:moveTo>
                    <a:pt x="4386" y="6833062"/>
                  </a:moveTo>
                  <a:cubicBezTo>
                    <a:pt x="-5638" y="2756647"/>
                    <a:pt x="4702" y="1690776"/>
                    <a:pt x="4386" y="0"/>
                  </a:cubicBezTo>
                  <a:cubicBezTo>
                    <a:pt x="2179819" y="9346"/>
                    <a:pt x="3431675" y="1927666"/>
                    <a:pt x="3420917" y="3416531"/>
                  </a:cubicBezTo>
                  <a:cubicBezTo>
                    <a:pt x="3410159" y="4905396"/>
                    <a:pt x="2370335" y="6800056"/>
                    <a:pt x="4386" y="6833062"/>
                  </a:cubicBezTo>
                  <a:close/>
                </a:path>
              </a:pathLst>
            </a:custGeom>
            <a:gradFill>
              <a:gsLst>
                <a:gs pos="40000">
                  <a:srgbClr val="AFE1FA">
                    <a:alpha val="30000"/>
                  </a:srgbClr>
                </a:gs>
                <a:gs pos="80000">
                  <a:srgbClr val="AFE1FA">
                    <a:alpha val="7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6" name="Ellipse 4">
              <a:extLst>
                <a:ext uri="{FF2B5EF4-FFF2-40B4-BE49-F238E27FC236}">
                  <a16:creationId xmlns:a16="http://schemas.microsoft.com/office/drawing/2014/main" id="{ED5D7A05-24EF-4517-A978-56427D0E8AD8}"/>
                </a:ext>
              </a:extLst>
            </p:cNvPr>
            <p:cNvSpPr/>
            <p:nvPr userDrawn="1"/>
          </p:nvSpPr>
          <p:spPr>
            <a:xfrm>
              <a:off x="5661941" y="425562"/>
              <a:ext cx="3388659" cy="6768494"/>
            </a:xfrm>
            <a:custGeom>
              <a:avLst/>
              <a:gdLst>
                <a:gd name="connsiteX0" fmla="*/ 0 w 6833062"/>
                <a:gd name="connsiteY0" fmla="*/ 3416531 h 6833062"/>
                <a:gd name="connsiteX1" fmla="*/ 3416531 w 6833062"/>
                <a:gd name="connsiteY1" fmla="*/ 0 h 6833062"/>
                <a:gd name="connsiteX2" fmla="*/ 6833062 w 6833062"/>
                <a:gd name="connsiteY2" fmla="*/ 3416531 h 6833062"/>
                <a:gd name="connsiteX3" fmla="*/ 3416531 w 6833062"/>
                <a:gd name="connsiteY3" fmla="*/ 6833062 h 6833062"/>
                <a:gd name="connsiteX4" fmla="*/ 0 w 6833062"/>
                <a:gd name="connsiteY4" fmla="*/ 3416531 h 6833062"/>
                <a:gd name="connsiteX0" fmla="*/ 427067 w 3843598"/>
                <a:gd name="connsiteY0" fmla="*/ 6928034 h 7023006"/>
                <a:gd name="connsiteX1" fmla="*/ 427067 w 3843598"/>
                <a:gd name="connsiteY1" fmla="*/ 94972 h 7023006"/>
                <a:gd name="connsiteX2" fmla="*/ 3843598 w 3843598"/>
                <a:gd name="connsiteY2" fmla="*/ 3511503 h 7023006"/>
                <a:gd name="connsiteX3" fmla="*/ 427067 w 3843598"/>
                <a:gd name="connsiteY3" fmla="*/ 6928034 h 7023006"/>
                <a:gd name="connsiteX0" fmla="*/ 257759 w 3674290"/>
                <a:gd name="connsiteY0" fmla="*/ 7136852 h 7231824"/>
                <a:gd name="connsiteX1" fmla="*/ 257759 w 3674290"/>
                <a:gd name="connsiteY1" fmla="*/ 303790 h 7231824"/>
                <a:gd name="connsiteX2" fmla="*/ 3674290 w 3674290"/>
                <a:gd name="connsiteY2" fmla="*/ 3720321 h 7231824"/>
                <a:gd name="connsiteX3" fmla="*/ 257759 w 3674290"/>
                <a:gd name="connsiteY3" fmla="*/ 7136852 h 7231824"/>
                <a:gd name="connsiteX0" fmla="*/ 856178 w 4272709"/>
                <a:gd name="connsiteY0" fmla="*/ 6833192 h 6928164"/>
                <a:gd name="connsiteX1" fmla="*/ 856178 w 4272709"/>
                <a:gd name="connsiteY1" fmla="*/ 130 h 6928164"/>
                <a:gd name="connsiteX2" fmla="*/ 4272709 w 4272709"/>
                <a:gd name="connsiteY2" fmla="*/ 3416661 h 6928164"/>
                <a:gd name="connsiteX3" fmla="*/ 856178 w 4272709"/>
                <a:gd name="connsiteY3" fmla="*/ 6833192 h 6928164"/>
                <a:gd name="connsiteX0" fmla="*/ 361709 w 3778240"/>
                <a:gd name="connsiteY0" fmla="*/ 7235252 h 7330224"/>
                <a:gd name="connsiteX1" fmla="*/ 361709 w 3778240"/>
                <a:gd name="connsiteY1" fmla="*/ 402190 h 7330224"/>
                <a:gd name="connsiteX2" fmla="*/ 3778240 w 3778240"/>
                <a:gd name="connsiteY2" fmla="*/ 3818721 h 7330224"/>
                <a:gd name="connsiteX3" fmla="*/ 361709 w 3778240"/>
                <a:gd name="connsiteY3" fmla="*/ 7235252 h 7330224"/>
                <a:gd name="connsiteX0" fmla="*/ 603768 w 4020299"/>
                <a:gd name="connsiteY0" fmla="*/ 6849183 h 6944155"/>
                <a:gd name="connsiteX1" fmla="*/ 603768 w 4020299"/>
                <a:gd name="connsiteY1" fmla="*/ 16121 h 6944155"/>
                <a:gd name="connsiteX2" fmla="*/ 4020299 w 4020299"/>
                <a:gd name="connsiteY2" fmla="*/ 3432652 h 6944155"/>
                <a:gd name="connsiteX3" fmla="*/ 603768 w 4020299"/>
                <a:gd name="connsiteY3" fmla="*/ 6849183 h 6944155"/>
                <a:gd name="connsiteX0" fmla="*/ 603768 w 4020299"/>
                <a:gd name="connsiteY0" fmla="*/ 6849183 h 6944155"/>
                <a:gd name="connsiteX1" fmla="*/ 603768 w 4020299"/>
                <a:gd name="connsiteY1" fmla="*/ 16121 h 6944155"/>
                <a:gd name="connsiteX2" fmla="*/ 4020299 w 4020299"/>
                <a:gd name="connsiteY2" fmla="*/ 3432652 h 6944155"/>
                <a:gd name="connsiteX3" fmla="*/ 603768 w 4020299"/>
                <a:gd name="connsiteY3" fmla="*/ 6849183 h 6944155"/>
                <a:gd name="connsiteX0" fmla="*/ 257854 w 3674385"/>
                <a:gd name="connsiteY0" fmla="*/ 6833062 h 6928034"/>
                <a:gd name="connsiteX1" fmla="*/ 257854 w 3674385"/>
                <a:gd name="connsiteY1" fmla="*/ 0 h 6928034"/>
                <a:gd name="connsiteX2" fmla="*/ 3674385 w 3674385"/>
                <a:gd name="connsiteY2" fmla="*/ 3416531 h 6928034"/>
                <a:gd name="connsiteX3" fmla="*/ 257854 w 3674385"/>
                <a:gd name="connsiteY3" fmla="*/ 6833062 h 6928034"/>
                <a:gd name="connsiteX0" fmla="*/ 257854 w 3674385"/>
                <a:gd name="connsiteY0" fmla="*/ 6833062 h 6928034"/>
                <a:gd name="connsiteX1" fmla="*/ 257854 w 3674385"/>
                <a:gd name="connsiteY1" fmla="*/ 0 h 6928034"/>
                <a:gd name="connsiteX2" fmla="*/ 3674385 w 3674385"/>
                <a:gd name="connsiteY2" fmla="*/ 3416531 h 6928034"/>
                <a:gd name="connsiteX3" fmla="*/ 257854 w 3674385"/>
                <a:gd name="connsiteY3" fmla="*/ 6833062 h 6928034"/>
                <a:gd name="connsiteX0" fmla="*/ 257854 w 3674385"/>
                <a:gd name="connsiteY0" fmla="*/ 6833062 h 6928034"/>
                <a:gd name="connsiteX1" fmla="*/ 257854 w 3674385"/>
                <a:gd name="connsiteY1" fmla="*/ 0 h 6928034"/>
                <a:gd name="connsiteX2" fmla="*/ 3674385 w 3674385"/>
                <a:gd name="connsiteY2" fmla="*/ 3416531 h 6928034"/>
                <a:gd name="connsiteX3" fmla="*/ 257854 w 3674385"/>
                <a:gd name="connsiteY3" fmla="*/ 6833062 h 6928034"/>
                <a:gd name="connsiteX0" fmla="*/ 257854 w 3674385"/>
                <a:gd name="connsiteY0" fmla="*/ 6833062 h 6833062"/>
                <a:gd name="connsiteX1" fmla="*/ 257854 w 3674385"/>
                <a:gd name="connsiteY1" fmla="*/ 0 h 6833062"/>
                <a:gd name="connsiteX2" fmla="*/ 3674385 w 3674385"/>
                <a:gd name="connsiteY2" fmla="*/ 3416531 h 6833062"/>
                <a:gd name="connsiteX3" fmla="*/ 257854 w 367438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9167 w 3425698"/>
                <a:gd name="connsiteY0" fmla="*/ 6833062 h 6833062"/>
                <a:gd name="connsiteX1" fmla="*/ 9167 w 3425698"/>
                <a:gd name="connsiteY1" fmla="*/ 0 h 6833062"/>
                <a:gd name="connsiteX2" fmla="*/ 3425698 w 3425698"/>
                <a:gd name="connsiteY2" fmla="*/ 3416531 h 6833062"/>
                <a:gd name="connsiteX3" fmla="*/ 9167 w 3425698"/>
                <a:gd name="connsiteY3" fmla="*/ 6833062 h 6833062"/>
                <a:gd name="connsiteX0" fmla="*/ 4386 w 3420917"/>
                <a:gd name="connsiteY0" fmla="*/ 6833062 h 6833062"/>
                <a:gd name="connsiteX1" fmla="*/ 4386 w 3420917"/>
                <a:gd name="connsiteY1" fmla="*/ 0 h 6833062"/>
                <a:gd name="connsiteX2" fmla="*/ 3420917 w 3420917"/>
                <a:gd name="connsiteY2" fmla="*/ 3416531 h 6833062"/>
                <a:gd name="connsiteX3" fmla="*/ 4386 w 3420917"/>
                <a:gd name="connsiteY3" fmla="*/ 6833062 h 6833062"/>
                <a:gd name="connsiteX0" fmla="*/ 4386 w 3420985"/>
                <a:gd name="connsiteY0" fmla="*/ 6833062 h 6833062"/>
                <a:gd name="connsiteX1" fmla="*/ 4386 w 3420985"/>
                <a:gd name="connsiteY1" fmla="*/ 0 h 6833062"/>
                <a:gd name="connsiteX2" fmla="*/ 3420917 w 3420985"/>
                <a:gd name="connsiteY2" fmla="*/ 3416531 h 6833062"/>
                <a:gd name="connsiteX3" fmla="*/ 4386 w 3420985"/>
                <a:gd name="connsiteY3" fmla="*/ 6833062 h 6833062"/>
              </a:gdLst>
              <a:ahLst/>
              <a:cxnLst>
                <a:cxn ang="0">
                  <a:pos x="connsiteX0" y="connsiteY0"/>
                </a:cxn>
                <a:cxn ang="0">
                  <a:pos x="connsiteX1" y="connsiteY1"/>
                </a:cxn>
                <a:cxn ang="0">
                  <a:pos x="connsiteX2" y="connsiteY2"/>
                </a:cxn>
                <a:cxn ang="0">
                  <a:pos x="connsiteX3" y="connsiteY3"/>
                </a:cxn>
              </a:cxnLst>
              <a:rect l="l" t="t" r="r" b="b"/>
              <a:pathLst>
                <a:path w="3420985" h="6833062">
                  <a:moveTo>
                    <a:pt x="4386" y="6833062"/>
                  </a:moveTo>
                  <a:cubicBezTo>
                    <a:pt x="-5638" y="2756647"/>
                    <a:pt x="4702" y="1690776"/>
                    <a:pt x="4386" y="0"/>
                  </a:cubicBezTo>
                  <a:cubicBezTo>
                    <a:pt x="2179819" y="9346"/>
                    <a:pt x="3431675" y="1927666"/>
                    <a:pt x="3420917" y="3416531"/>
                  </a:cubicBezTo>
                  <a:cubicBezTo>
                    <a:pt x="3410159" y="4905396"/>
                    <a:pt x="2370335" y="6800056"/>
                    <a:pt x="4386" y="6833062"/>
                  </a:cubicBezTo>
                  <a:close/>
                </a:path>
              </a:pathLst>
            </a:custGeom>
            <a:gradFill>
              <a:gsLst>
                <a:gs pos="40000">
                  <a:srgbClr val="AFE1FA">
                    <a:alpha val="29000"/>
                  </a:srgbClr>
                </a:gs>
                <a:gs pos="80000">
                  <a:srgbClr val="AFE1FA">
                    <a:alpha val="7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sp>
        <p:nvSpPr>
          <p:cNvPr id="2" name="Titre 1">
            <a:extLst>
              <a:ext uri="{FF2B5EF4-FFF2-40B4-BE49-F238E27FC236}">
                <a16:creationId xmlns:a16="http://schemas.microsoft.com/office/drawing/2014/main" id="{31C8AB23-2298-2D36-4677-E5F23760C8F5}"/>
              </a:ext>
            </a:extLst>
          </p:cNvPr>
          <p:cNvSpPr>
            <a:spLocks noGrp="1"/>
          </p:cNvSpPr>
          <p:nvPr>
            <p:ph type="ctrTitle" hasCustomPrompt="1"/>
          </p:nvPr>
        </p:nvSpPr>
        <p:spPr>
          <a:xfrm>
            <a:off x="276224" y="4383314"/>
            <a:ext cx="9591675" cy="1230086"/>
          </a:xfrm>
        </p:spPr>
        <p:txBody>
          <a:bodyPr tIns="0" bIns="0" anchor="b">
            <a:normAutofit/>
          </a:bodyPr>
          <a:lstStyle>
            <a:lvl1pPr algn="l">
              <a:lnSpc>
                <a:spcPct val="80000"/>
              </a:lnSpc>
              <a:defRPr sz="4400" b="1" cap="all" baseline="0">
                <a:solidFill>
                  <a:schemeClr val="accent1"/>
                </a:solidFill>
                <a:latin typeface="+mn-lt"/>
              </a:defRPr>
            </a:lvl1pPr>
          </a:lstStyle>
          <a:p>
            <a:r>
              <a:rPr lang="fr-FR" dirty="0"/>
              <a:t>Modifiez le </a:t>
            </a:r>
            <a:br>
              <a:rPr lang="fr-FR" dirty="0"/>
            </a:br>
            <a:r>
              <a:rPr lang="fr-FR" dirty="0"/>
              <a:t>style du titre</a:t>
            </a:r>
          </a:p>
        </p:txBody>
      </p:sp>
      <p:sp>
        <p:nvSpPr>
          <p:cNvPr id="3" name="Sous-titre 2">
            <a:extLst>
              <a:ext uri="{FF2B5EF4-FFF2-40B4-BE49-F238E27FC236}">
                <a16:creationId xmlns:a16="http://schemas.microsoft.com/office/drawing/2014/main" id="{C7B351B4-CE1E-3D65-F381-1CF3259F70C1}"/>
              </a:ext>
            </a:extLst>
          </p:cNvPr>
          <p:cNvSpPr>
            <a:spLocks noGrp="1"/>
          </p:cNvSpPr>
          <p:nvPr>
            <p:ph type="subTitle" idx="1" hasCustomPrompt="1"/>
          </p:nvPr>
        </p:nvSpPr>
        <p:spPr>
          <a:xfrm>
            <a:off x="276224" y="5618158"/>
            <a:ext cx="9591675" cy="668337"/>
          </a:xfrm>
        </p:spPr>
        <p:txBody>
          <a:bodyPr lIns="122400" tIns="36000" bIns="36000">
            <a:noAutofit/>
          </a:bodyPr>
          <a:lstStyle>
            <a:lvl1pPr marL="0" indent="0" algn="l">
              <a:lnSpc>
                <a:spcPct val="90000"/>
              </a:lnSpc>
              <a:spcBef>
                <a:spcPts val="0"/>
              </a:spcBef>
              <a:buNone/>
              <a:defRPr sz="2400" b="0" cap="all" baseline="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dirty="0"/>
              <a:t>Modifiez le style </a:t>
            </a:r>
            <a:br>
              <a:rPr lang="fr-FR" dirty="0"/>
            </a:br>
            <a:r>
              <a:rPr lang="fr-FR" dirty="0"/>
              <a:t>des sous-titres du masque</a:t>
            </a:r>
          </a:p>
        </p:txBody>
      </p:sp>
      <p:sp>
        <p:nvSpPr>
          <p:cNvPr id="15" name="Espace réservé du texte 14">
            <a:extLst>
              <a:ext uri="{FF2B5EF4-FFF2-40B4-BE49-F238E27FC236}">
                <a16:creationId xmlns:a16="http://schemas.microsoft.com/office/drawing/2014/main" id="{EBF99C0F-86DA-4D2D-7A27-0360F1C0CF77}"/>
              </a:ext>
            </a:extLst>
          </p:cNvPr>
          <p:cNvSpPr>
            <a:spLocks noGrp="1"/>
          </p:cNvSpPr>
          <p:nvPr>
            <p:ph type="body" sz="quarter" idx="10" hasCustomPrompt="1"/>
          </p:nvPr>
        </p:nvSpPr>
        <p:spPr>
          <a:xfrm>
            <a:off x="276225" y="4066949"/>
            <a:ext cx="2857500" cy="295275"/>
          </a:xfrm>
        </p:spPr>
        <p:txBody>
          <a:bodyPr lIns="126000" tIns="36000" bIns="0" anchor="b">
            <a:normAutofit/>
          </a:bodyPr>
          <a:lstStyle>
            <a:lvl1pPr marL="0" indent="0">
              <a:spcBef>
                <a:spcPts val="0"/>
              </a:spcBef>
              <a:buNone/>
              <a:defRPr sz="1400" b="0" cap="all" baseline="0">
                <a:solidFill>
                  <a:schemeClr val="tx2"/>
                </a:solidFill>
              </a:defRPr>
            </a:lvl1pPr>
          </a:lstStyle>
          <a:p>
            <a:pPr lvl="0"/>
            <a:r>
              <a:rPr lang="fr-FR" dirty="0"/>
              <a:t>Date</a:t>
            </a:r>
          </a:p>
        </p:txBody>
      </p:sp>
      <p:grpSp>
        <p:nvGrpSpPr>
          <p:cNvPr id="18" name="Groupe 17">
            <a:extLst>
              <a:ext uri="{FF2B5EF4-FFF2-40B4-BE49-F238E27FC236}">
                <a16:creationId xmlns:a16="http://schemas.microsoft.com/office/drawing/2014/main" id="{93F973C7-F3AA-CB70-6910-AB0C0BD75E54}"/>
              </a:ext>
            </a:extLst>
          </p:cNvPr>
          <p:cNvGrpSpPr/>
          <p:nvPr userDrawn="1"/>
        </p:nvGrpSpPr>
        <p:grpSpPr>
          <a:xfrm>
            <a:off x="-1562895" y="4445000"/>
            <a:ext cx="1562895" cy="1253402"/>
            <a:chOff x="-1562895" y="0"/>
            <a:chExt cx="1562895" cy="1253402"/>
          </a:xfrm>
        </p:grpSpPr>
        <p:sp>
          <p:nvSpPr>
            <p:cNvPr id="19" name="ZoneTexte 18">
              <a:extLst>
                <a:ext uri="{FF2B5EF4-FFF2-40B4-BE49-F238E27FC236}">
                  <a16:creationId xmlns:a16="http://schemas.microsoft.com/office/drawing/2014/main" id="{7477E8D3-1337-51A3-9439-F5191BE54E25}"/>
                </a:ext>
              </a:extLst>
            </p:cNvPr>
            <p:cNvSpPr txBox="1"/>
            <p:nvPr userDrawn="1"/>
          </p:nvSpPr>
          <p:spPr>
            <a:xfrm>
              <a:off x="-1562895" y="0"/>
              <a:ext cx="1440000" cy="1253402"/>
            </a:xfrm>
            <a:prstGeom prst="rect">
              <a:avLst/>
            </a:prstGeom>
            <a:solidFill>
              <a:schemeClr val="bg2">
                <a:lumMod val="20000"/>
                <a:lumOff val="80000"/>
              </a:schemeClr>
            </a:solidFill>
          </p:spPr>
          <p:txBody>
            <a:bodyPr wrap="square" lIns="72000" tIns="72000" rIns="72000" bIns="72000" rtlCol="0">
              <a:spAutoFit/>
            </a:bodyPr>
            <a:lstStyle/>
            <a:p>
              <a:r>
                <a:rPr lang="fr-FR" sz="1200" b="1" dirty="0">
                  <a:solidFill>
                    <a:schemeClr val="bg1">
                      <a:lumMod val="50000"/>
                    </a:schemeClr>
                  </a:solidFill>
                </a:rPr>
                <a:t>Option du titre</a:t>
              </a:r>
            </a:p>
            <a:p>
              <a:r>
                <a:rPr lang="fr-FR" sz="1200" dirty="0">
                  <a:solidFill>
                    <a:schemeClr val="bg1">
                      <a:lumMod val="50000"/>
                    </a:schemeClr>
                  </a:solidFill>
                </a:rPr>
                <a:t>Vous pouvez supprimer le gras des mots de moindre importance</a:t>
              </a:r>
            </a:p>
          </p:txBody>
        </p:sp>
        <p:sp>
          <p:nvSpPr>
            <p:cNvPr id="20" name="Triangle isocèle 19">
              <a:extLst>
                <a:ext uri="{FF2B5EF4-FFF2-40B4-BE49-F238E27FC236}">
                  <a16:creationId xmlns:a16="http://schemas.microsoft.com/office/drawing/2014/main" id="{EB78F9DD-0170-58D1-FF31-8EFAC991FB2D}"/>
                </a:ext>
              </a:extLst>
            </p:cNvPr>
            <p:cNvSpPr/>
            <p:nvPr userDrawn="1"/>
          </p:nvSpPr>
          <p:spPr>
            <a:xfrm rot="5400000">
              <a:off x="-248444" y="231848"/>
              <a:ext cx="368300" cy="128588"/>
            </a:xfrm>
            <a:prstGeom prst="triangle">
              <a:avLst/>
            </a:prstGeom>
            <a:solidFill>
              <a:schemeClr val="bg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200" dirty="0"/>
            </a:p>
          </p:txBody>
        </p:sp>
      </p:grpSp>
      <p:sp>
        <p:nvSpPr>
          <p:cNvPr id="24" name="ZoneTexte 23">
            <a:extLst>
              <a:ext uri="{FF2B5EF4-FFF2-40B4-BE49-F238E27FC236}">
                <a16:creationId xmlns:a16="http://schemas.microsoft.com/office/drawing/2014/main" id="{A00454B7-9325-376A-B9D8-9DFC16C1C4F1}"/>
              </a:ext>
            </a:extLst>
          </p:cNvPr>
          <p:cNvSpPr txBox="1"/>
          <p:nvPr userDrawn="1"/>
        </p:nvSpPr>
        <p:spPr>
          <a:xfrm>
            <a:off x="762000" y="-276999"/>
            <a:ext cx="6356350" cy="276999"/>
          </a:xfrm>
          <a:prstGeom prst="rect">
            <a:avLst/>
          </a:prstGeom>
          <a:noFill/>
        </p:spPr>
        <p:txBody>
          <a:bodyPr wrap="square" rtlCol="0">
            <a:spAutoFit/>
          </a:bodyPr>
          <a:lstStyle/>
          <a:p>
            <a:r>
              <a:rPr lang="fr-FR" sz="1200" dirty="0">
                <a:solidFill>
                  <a:schemeClr val="bg1">
                    <a:lumMod val="50000"/>
                  </a:schemeClr>
                </a:solidFill>
              </a:rPr>
              <a:t>Titre</a:t>
            </a:r>
          </a:p>
        </p:txBody>
      </p:sp>
      <p:pic>
        <p:nvPicPr>
          <p:cNvPr id="6" name="Graphique 5">
            <a:extLst>
              <a:ext uri="{FF2B5EF4-FFF2-40B4-BE49-F238E27FC236}">
                <a16:creationId xmlns:a16="http://schemas.microsoft.com/office/drawing/2014/main" id="{A1AF61D9-341C-4FE9-8EF1-590EA839AF99}"/>
              </a:ext>
            </a:extLst>
          </p:cNvPr>
          <p:cNvPicPr>
            <a:picLocks noChangeAspect="1"/>
          </p:cNvPicPr>
          <p:nvPr userDrawn="1"/>
        </p:nvPicPr>
        <p:blipFill>
          <a:blip r:embed="rId2" cstate="screen">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81000" y="419105"/>
            <a:ext cx="3022600" cy="754602"/>
          </a:xfrm>
          <a:prstGeom prst="rect">
            <a:avLst/>
          </a:prstGeom>
        </p:spPr>
      </p:pic>
      <p:sp>
        <p:nvSpPr>
          <p:cNvPr id="21" name="Rectangle 20">
            <a:extLst>
              <a:ext uri="{FF2B5EF4-FFF2-40B4-BE49-F238E27FC236}">
                <a16:creationId xmlns:a16="http://schemas.microsoft.com/office/drawing/2014/main" id="{6E5BAA13-B058-4824-9BB9-02D3C74387DB}"/>
              </a:ext>
            </a:extLst>
          </p:cNvPr>
          <p:cNvSpPr/>
          <p:nvPr userDrawn="1"/>
        </p:nvSpPr>
        <p:spPr>
          <a:xfrm>
            <a:off x="5661941" y="6858000"/>
            <a:ext cx="6536409" cy="1648982"/>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3" name="Rectangle 22">
            <a:extLst>
              <a:ext uri="{FF2B5EF4-FFF2-40B4-BE49-F238E27FC236}">
                <a16:creationId xmlns:a16="http://schemas.microsoft.com/office/drawing/2014/main" id="{B4692714-4005-4120-A054-B4FF979783B1}"/>
              </a:ext>
            </a:extLst>
          </p:cNvPr>
          <p:cNvSpPr/>
          <p:nvPr userDrawn="1"/>
        </p:nvSpPr>
        <p:spPr>
          <a:xfrm>
            <a:off x="12198350" y="-20161"/>
            <a:ext cx="1591878" cy="6878161"/>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4" name="Rectangle 3">
            <a:extLst>
              <a:ext uri="{FF2B5EF4-FFF2-40B4-BE49-F238E27FC236}">
                <a16:creationId xmlns:a16="http://schemas.microsoft.com/office/drawing/2014/main" id="{63B1299D-A8A2-4AC5-8261-4047C527F353}"/>
              </a:ext>
            </a:extLst>
          </p:cNvPr>
          <p:cNvSpPr/>
          <p:nvPr userDrawn="1"/>
        </p:nvSpPr>
        <p:spPr>
          <a:xfrm>
            <a:off x="111967" y="6286495"/>
            <a:ext cx="1212980" cy="45020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Tree>
    <p:extLst>
      <p:ext uri="{BB962C8B-B14F-4D97-AF65-F5344CB8AC3E}">
        <p14:creationId xmlns:p14="http://schemas.microsoft.com/office/powerpoint/2010/main" val="37654597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hapô et un contenu / orange">
    <p:spTree>
      <p:nvGrpSpPr>
        <p:cNvPr id="1" name=""/>
        <p:cNvGrpSpPr/>
        <p:nvPr/>
      </p:nvGrpSpPr>
      <p:grpSpPr>
        <a:xfrm>
          <a:off x="0" y="0"/>
          <a:ext cx="0" cy="0"/>
          <a:chOff x="0" y="0"/>
          <a:chExt cx="0" cy="0"/>
        </a:xfrm>
      </p:grpSpPr>
      <p:sp>
        <p:nvSpPr>
          <p:cNvPr id="18" name="Ellipse 4">
            <a:extLst>
              <a:ext uri="{FF2B5EF4-FFF2-40B4-BE49-F238E27FC236}">
                <a16:creationId xmlns:a16="http://schemas.microsoft.com/office/drawing/2014/main" id="{CDFEAEB4-66E9-436E-9FF5-CADF82DF0EF6}"/>
              </a:ext>
            </a:extLst>
          </p:cNvPr>
          <p:cNvSpPr/>
          <p:nvPr userDrawn="1"/>
        </p:nvSpPr>
        <p:spPr>
          <a:xfrm>
            <a:off x="384174" y="1035097"/>
            <a:ext cx="830439" cy="1658715"/>
          </a:xfrm>
          <a:custGeom>
            <a:avLst/>
            <a:gdLst>
              <a:gd name="connsiteX0" fmla="*/ 0 w 6833062"/>
              <a:gd name="connsiteY0" fmla="*/ 3416531 h 6833062"/>
              <a:gd name="connsiteX1" fmla="*/ 3416531 w 6833062"/>
              <a:gd name="connsiteY1" fmla="*/ 0 h 6833062"/>
              <a:gd name="connsiteX2" fmla="*/ 6833062 w 6833062"/>
              <a:gd name="connsiteY2" fmla="*/ 3416531 h 6833062"/>
              <a:gd name="connsiteX3" fmla="*/ 3416531 w 6833062"/>
              <a:gd name="connsiteY3" fmla="*/ 6833062 h 6833062"/>
              <a:gd name="connsiteX4" fmla="*/ 0 w 6833062"/>
              <a:gd name="connsiteY4" fmla="*/ 3416531 h 6833062"/>
              <a:gd name="connsiteX0" fmla="*/ 427067 w 3843598"/>
              <a:gd name="connsiteY0" fmla="*/ 6928034 h 7023006"/>
              <a:gd name="connsiteX1" fmla="*/ 427067 w 3843598"/>
              <a:gd name="connsiteY1" fmla="*/ 94972 h 7023006"/>
              <a:gd name="connsiteX2" fmla="*/ 3843598 w 3843598"/>
              <a:gd name="connsiteY2" fmla="*/ 3511503 h 7023006"/>
              <a:gd name="connsiteX3" fmla="*/ 427067 w 3843598"/>
              <a:gd name="connsiteY3" fmla="*/ 6928034 h 7023006"/>
              <a:gd name="connsiteX0" fmla="*/ 257759 w 3674290"/>
              <a:gd name="connsiteY0" fmla="*/ 7136852 h 7231824"/>
              <a:gd name="connsiteX1" fmla="*/ 257759 w 3674290"/>
              <a:gd name="connsiteY1" fmla="*/ 303790 h 7231824"/>
              <a:gd name="connsiteX2" fmla="*/ 3674290 w 3674290"/>
              <a:gd name="connsiteY2" fmla="*/ 3720321 h 7231824"/>
              <a:gd name="connsiteX3" fmla="*/ 257759 w 3674290"/>
              <a:gd name="connsiteY3" fmla="*/ 7136852 h 7231824"/>
              <a:gd name="connsiteX0" fmla="*/ 856178 w 4272709"/>
              <a:gd name="connsiteY0" fmla="*/ 6833192 h 6928164"/>
              <a:gd name="connsiteX1" fmla="*/ 856178 w 4272709"/>
              <a:gd name="connsiteY1" fmla="*/ 130 h 6928164"/>
              <a:gd name="connsiteX2" fmla="*/ 4272709 w 4272709"/>
              <a:gd name="connsiteY2" fmla="*/ 3416661 h 6928164"/>
              <a:gd name="connsiteX3" fmla="*/ 856178 w 4272709"/>
              <a:gd name="connsiteY3" fmla="*/ 6833192 h 6928164"/>
              <a:gd name="connsiteX0" fmla="*/ 361709 w 3778240"/>
              <a:gd name="connsiteY0" fmla="*/ 7235252 h 7330224"/>
              <a:gd name="connsiteX1" fmla="*/ 361709 w 3778240"/>
              <a:gd name="connsiteY1" fmla="*/ 402190 h 7330224"/>
              <a:gd name="connsiteX2" fmla="*/ 3778240 w 3778240"/>
              <a:gd name="connsiteY2" fmla="*/ 3818721 h 7330224"/>
              <a:gd name="connsiteX3" fmla="*/ 361709 w 3778240"/>
              <a:gd name="connsiteY3" fmla="*/ 7235252 h 7330224"/>
              <a:gd name="connsiteX0" fmla="*/ 603768 w 4020299"/>
              <a:gd name="connsiteY0" fmla="*/ 6849183 h 6944155"/>
              <a:gd name="connsiteX1" fmla="*/ 603768 w 4020299"/>
              <a:gd name="connsiteY1" fmla="*/ 16121 h 6944155"/>
              <a:gd name="connsiteX2" fmla="*/ 4020299 w 4020299"/>
              <a:gd name="connsiteY2" fmla="*/ 3432652 h 6944155"/>
              <a:gd name="connsiteX3" fmla="*/ 603768 w 4020299"/>
              <a:gd name="connsiteY3" fmla="*/ 6849183 h 6944155"/>
              <a:gd name="connsiteX0" fmla="*/ 603768 w 4020299"/>
              <a:gd name="connsiteY0" fmla="*/ 6849183 h 6944155"/>
              <a:gd name="connsiteX1" fmla="*/ 603768 w 4020299"/>
              <a:gd name="connsiteY1" fmla="*/ 16121 h 6944155"/>
              <a:gd name="connsiteX2" fmla="*/ 4020299 w 4020299"/>
              <a:gd name="connsiteY2" fmla="*/ 3432652 h 6944155"/>
              <a:gd name="connsiteX3" fmla="*/ 603768 w 4020299"/>
              <a:gd name="connsiteY3" fmla="*/ 6849183 h 6944155"/>
              <a:gd name="connsiteX0" fmla="*/ 257854 w 3674385"/>
              <a:gd name="connsiteY0" fmla="*/ 6833062 h 6928034"/>
              <a:gd name="connsiteX1" fmla="*/ 257854 w 3674385"/>
              <a:gd name="connsiteY1" fmla="*/ 0 h 6928034"/>
              <a:gd name="connsiteX2" fmla="*/ 3674385 w 3674385"/>
              <a:gd name="connsiteY2" fmla="*/ 3416531 h 6928034"/>
              <a:gd name="connsiteX3" fmla="*/ 257854 w 3674385"/>
              <a:gd name="connsiteY3" fmla="*/ 6833062 h 6928034"/>
              <a:gd name="connsiteX0" fmla="*/ 257854 w 3674385"/>
              <a:gd name="connsiteY0" fmla="*/ 6833062 h 6928034"/>
              <a:gd name="connsiteX1" fmla="*/ 257854 w 3674385"/>
              <a:gd name="connsiteY1" fmla="*/ 0 h 6928034"/>
              <a:gd name="connsiteX2" fmla="*/ 3674385 w 3674385"/>
              <a:gd name="connsiteY2" fmla="*/ 3416531 h 6928034"/>
              <a:gd name="connsiteX3" fmla="*/ 257854 w 3674385"/>
              <a:gd name="connsiteY3" fmla="*/ 6833062 h 6928034"/>
              <a:gd name="connsiteX0" fmla="*/ 257854 w 3674385"/>
              <a:gd name="connsiteY0" fmla="*/ 6833062 h 6928034"/>
              <a:gd name="connsiteX1" fmla="*/ 257854 w 3674385"/>
              <a:gd name="connsiteY1" fmla="*/ 0 h 6928034"/>
              <a:gd name="connsiteX2" fmla="*/ 3674385 w 3674385"/>
              <a:gd name="connsiteY2" fmla="*/ 3416531 h 6928034"/>
              <a:gd name="connsiteX3" fmla="*/ 257854 w 3674385"/>
              <a:gd name="connsiteY3" fmla="*/ 6833062 h 6928034"/>
              <a:gd name="connsiteX0" fmla="*/ 257854 w 3674385"/>
              <a:gd name="connsiteY0" fmla="*/ 6833062 h 6833062"/>
              <a:gd name="connsiteX1" fmla="*/ 257854 w 3674385"/>
              <a:gd name="connsiteY1" fmla="*/ 0 h 6833062"/>
              <a:gd name="connsiteX2" fmla="*/ 3674385 w 3674385"/>
              <a:gd name="connsiteY2" fmla="*/ 3416531 h 6833062"/>
              <a:gd name="connsiteX3" fmla="*/ 257854 w 367438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9167 w 3425698"/>
              <a:gd name="connsiteY0" fmla="*/ 6833062 h 6833062"/>
              <a:gd name="connsiteX1" fmla="*/ 9167 w 3425698"/>
              <a:gd name="connsiteY1" fmla="*/ 0 h 6833062"/>
              <a:gd name="connsiteX2" fmla="*/ 3425698 w 3425698"/>
              <a:gd name="connsiteY2" fmla="*/ 3416531 h 6833062"/>
              <a:gd name="connsiteX3" fmla="*/ 9167 w 3425698"/>
              <a:gd name="connsiteY3" fmla="*/ 6833062 h 6833062"/>
              <a:gd name="connsiteX0" fmla="*/ 4386 w 3420917"/>
              <a:gd name="connsiteY0" fmla="*/ 6833062 h 6833062"/>
              <a:gd name="connsiteX1" fmla="*/ 4386 w 3420917"/>
              <a:gd name="connsiteY1" fmla="*/ 0 h 6833062"/>
              <a:gd name="connsiteX2" fmla="*/ 3420917 w 3420917"/>
              <a:gd name="connsiteY2" fmla="*/ 3416531 h 6833062"/>
              <a:gd name="connsiteX3" fmla="*/ 4386 w 3420917"/>
              <a:gd name="connsiteY3" fmla="*/ 6833062 h 6833062"/>
              <a:gd name="connsiteX0" fmla="*/ 4386 w 3420985"/>
              <a:gd name="connsiteY0" fmla="*/ 6833062 h 6833062"/>
              <a:gd name="connsiteX1" fmla="*/ 4386 w 3420985"/>
              <a:gd name="connsiteY1" fmla="*/ 0 h 6833062"/>
              <a:gd name="connsiteX2" fmla="*/ 3420917 w 3420985"/>
              <a:gd name="connsiteY2" fmla="*/ 3416531 h 6833062"/>
              <a:gd name="connsiteX3" fmla="*/ 4386 w 3420985"/>
              <a:gd name="connsiteY3" fmla="*/ 6833062 h 6833062"/>
            </a:gdLst>
            <a:ahLst/>
            <a:cxnLst>
              <a:cxn ang="0">
                <a:pos x="connsiteX0" y="connsiteY0"/>
              </a:cxn>
              <a:cxn ang="0">
                <a:pos x="connsiteX1" y="connsiteY1"/>
              </a:cxn>
              <a:cxn ang="0">
                <a:pos x="connsiteX2" y="connsiteY2"/>
              </a:cxn>
              <a:cxn ang="0">
                <a:pos x="connsiteX3" y="connsiteY3"/>
              </a:cxn>
            </a:cxnLst>
            <a:rect l="l" t="t" r="r" b="b"/>
            <a:pathLst>
              <a:path w="3420985" h="6833062">
                <a:moveTo>
                  <a:pt x="4386" y="6833062"/>
                </a:moveTo>
                <a:cubicBezTo>
                  <a:pt x="-5638" y="2756647"/>
                  <a:pt x="4702" y="1690776"/>
                  <a:pt x="4386" y="0"/>
                </a:cubicBezTo>
                <a:cubicBezTo>
                  <a:pt x="2179819" y="9346"/>
                  <a:pt x="3431675" y="1927666"/>
                  <a:pt x="3420917" y="3416531"/>
                </a:cubicBezTo>
                <a:cubicBezTo>
                  <a:pt x="3410159" y="4905396"/>
                  <a:pt x="2370335" y="6800056"/>
                  <a:pt x="4386" y="6833062"/>
                </a:cubicBezTo>
                <a:close/>
              </a:path>
            </a:pathLst>
          </a:custGeom>
          <a:gradFill>
            <a:gsLst>
              <a:gs pos="40000">
                <a:srgbClr val="FF735F">
                  <a:alpha val="20000"/>
                </a:srgbClr>
              </a:gs>
              <a:gs pos="80000">
                <a:srgbClr val="FF735F">
                  <a:alpha val="4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 name="Espace réservé du contenu 2">
            <a:extLst>
              <a:ext uri="{FF2B5EF4-FFF2-40B4-BE49-F238E27FC236}">
                <a16:creationId xmlns:a16="http://schemas.microsoft.com/office/drawing/2014/main" id="{B42A89CF-36F3-AD48-0848-06495FBB46EC}"/>
              </a:ext>
            </a:extLst>
          </p:cNvPr>
          <p:cNvSpPr>
            <a:spLocks noGrp="1"/>
          </p:cNvSpPr>
          <p:nvPr>
            <p:ph sz="half" idx="1"/>
          </p:nvPr>
        </p:nvSpPr>
        <p:spPr>
          <a:xfrm>
            <a:off x="4307151" y="2463800"/>
            <a:ext cx="7584812" cy="368299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8" name="ZoneTexte 7">
            <a:extLst>
              <a:ext uri="{FF2B5EF4-FFF2-40B4-BE49-F238E27FC236}">
                <a16:creationId xmlns:a16="http://schemas.microsoft.com/office/drawing/2014/main" id="{7F05B394-29DE-4741-92A9-79BF6F62F595}"/>
              </a:ext>
            </a:extLst>
          </p:cNvPr>
          <p:cNvSpPr txBox="1"/>
          <p:nvPr userDrawn="1"/>
        </p:nvSpPr>
        <p:spPr>
          <a:xfrm>
            <a:off x="762000" y="-276999"/>
            <a:ext cx="6356350" cy="276999"/>
          </a:xfrm>
          <a:prstGeom prst="rect">
            <a:avLst/>
          </a:prstGeom>
          <a:noFill/>
        </p:spPr>
        <p:txBody>
          <a:bodyPr wrap="square" rtlCol="0">
            <a:spAutoFit/>
          </a:bodyPr>
          <a:lstStyle/>
          <a:p>
            <a:r>
              <a:rPr lang="fr-FR" sz="1200" dirty="0">
                <a:solidFill>
                  <a:schemeClr val="bg1">
                    <a:lumMod val="50000"/>
                  </a:schemeClr>
                </a:solidFill>
              </a:rPr>
              <a:t>Chapô et un contenu / orange</a:t>
            </a:r>
          </a:p>
        </p:txBody>
      </p:sp>
      <p:sp>
        <p:nvSpPr>
          <p:cNvPr id="2" name="Titre 1">
            <a:extLst>
              <a:ext uri="{FF2B5EF4-FFF2-40B4-BE49-F238E27FC236}">
                <a16:creationId xmlns:a16="http://schemas.microsoft.com/office/drawing/2014/main" id="{F709B117-1399-764B-2B53-7E757DD9AF13}"/>
              </a:ext>
            </a:extLst>
          </p:cNvPr>
          <p:cNvSpPr>
            <a:spLocks noGrp="1"/>
          </p:cNvSpPr>
          <p:nvPr>
            <p:ph type="title"/>
          </p:nvPr>
        </p:nvSpPr>
        <p:spPr>
          <a:xfrm>
            <a:off x="680224" y="1404163"/>
            <a:ext cx="7252514" cy="892652"/>
          </a:xfrm>
        </p:spPr>
        <p:txBody>
          <a:bodyPr anchor="ctr"/>
          <a:lstStyle/>
          <a:p>
            <a:r>
              <a:rPr lang="fr-FR"/>
              <a:t>Modifiez le style du titre</a:t>
            </a:r>
            <a:endParaRPr lang="fr-FR" dirty="0"/>
          </a:p>
        </p:txBody>
      </p:sp>
      <p:cxnSp>
        <p:nvCxnSpPr>
          <p:cNvPr id="22" name="Connecteur droit 21">
            <a:extLst>
              <a:ext uri="{FF2B5EF4-FFF2-40B4-BE49-F238E27FC236}">
                <a16:creationId xmlns:a16="http://schemas.microsoft.com/office/drawing/2014/main" id="{B30F1B13-841A-45E6-40A7-42F527B8D944}"/>
              </a:ext>
            </a:extLst>
          </p:cNvPr>
          <p:cNvCxnSpPr>
            <a:cxnSpLocks/>
          </p:cNvCxnSpPr>
          <p:nvPr userDrawn="1"/>
        </p:nvCxnSpPr>
        <p:spPr>
          <a:xfrm>
            <a:off x="384174" y="2997994"/>
            <a:ext cx="828000"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4" name="Espace réservé du texte 23">
            <a:extLst>
              <a:ext uri="{FF2B5EF4-FFF2-40B4-BE49-F238E27FC236}">
                <a16:creationId xmlns:a16="http://schemas.microsoft.com/office/drawing/2014/main" id="{8A3C3E56-E871-A5B9-C67A-B216796E4053}"/>
              </a:ext>
            </a:extLst>
          </p:cNvPr>
          <p:cNvSpPr>
            <a:spLocks noGrp="1"/>
          </p:cNvSpPr>
          <p:nvPr>
            <p:ph type="body" sz="quarter" idx="13"/>
          </p:nvPr>
        </p:nvSpPr>
        <p:spPr>
          <a:xfrm>
            <a:off x="300037" y="3101974"/>
            <a:ext cx="3736703" cy="3042347"/>
          </a:xfrm>
        </p:spPr>
        <p:txBody>
          <a:bodyPr/>
          <a:lstStyle>
            <a:lvl1pPr>
              <a:lnSpc>
                <a:spcPct val="100000"/>
              </a:lnSpc>
              <a:defRPr cap="none">
                <a:solidFill>
                  <a:schemeClr val="accent1"/>
                </a:solidFill>
              </a:defRPr>
            </a:lvl1pPr>
            <a:lvl2pPr>
              <a:defRPr cap="none"/>
            </a:lvl2pPr>
            <a:lvl3pPr>
              <a:defRPr cap="none"/>
            </a:lvl3pPr>
            <a:lvl4pPr>
              <a:defRPr cap="none"/>
            </a:lvl4pPr>
            <a:lvl5pPr>
              <a:defRPr cap="none"/>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grpSp>
        <p:nvGrpSpPr>
          <p:cNvPr id="9" name="Groupe 8">
            <a:extLst>
              <a:ext uri="{FF2B5EF4-FFF2-40B4-BE49-F238E27FC236}">
                <a16:creationId xmlns:a16="http://schemas.microsoft.com/office/drawing/2014/main" id="{CE52ED53-EB34-2DB6-F6BB-86B55EE5BA5B}"/>
              </a:ext>
            </a:extLst>
          </p:cNvPr>
          <p:cNvGrpSpPr/>
          <p:nvPr userDrawn="1"/>
        </p:nvGrpSpPr>
        <p:grpSpPr>
          <a:xfrm>
            <a:off x="12279766" y="2465277"/>
            <a:ext cx="1563825" cy="4392723"/>
            <a:chOff x="-1668463" y="996950"/>
            <a:chExt cx="1563825" cy="4392723"/>
          </a:xfrm>
        </p:grpSpPr>
        <p:grpSp>
          <p:nvGrpSpPr>
            <p:cNvPr id="10" name="Groupe 9">
              <a:extLst>
                <a:ext uri="{FF2B5EF4-FFF2-40B4-BE49-F238E27FC236}">
                  <a16:creationId xmlns:a16="http://schemas.microsoft.com/office/drawing/2014/main" id="{3ACA88F6-D661-A4F9-0BF4-62FA505C2E0A}"/>
                </a:ext>
              </a:extLst>
            </p:cNvPr>
            <p:cNvGrpSpPr/>
            <p:nvPr userDrawn="1"/>
          </p:nvGrpSpPr>
          <p:grpSpPr>
            <a:xfrm>
              <a:off x="-1668463" y="996950"/>
              <a:ext cx="1563825" cy="4392723"/>
              <a:chOff x="-1668463" y="996950"/>
              <a:chExt cx="1563825" cy="4392723"/>
            </a:xfrm>
          </p:grpSpPr>
          <p:grpSp>
            <p:nvGrpSpPr>
              <p:cNvPr id="12" name="Groupe 11">
                <a:extLst>
                  <a:ext uri="{FF2B5EF4-FFF2-40B4-BE49-F238E27FC236}">
                    <a16:creationId xmlns:a16="http://schemas.microsoft.com/office/drawing/2014/main" id="{A11DDAE1-9E9A-066B-725A-0B5D92CEB69D}"/>
                  </a:ext>
                </a:extLst>
              </p:cNvPr>
              <p:cNvGrpSpPr/>
              <p:nvPr userDrawn="1"/>
            </p:nvGrpSpPr>
            <p:grpSpPr>
              <a:xfrm>
                <a:off x="-1668463" y="996950"/>
                <a:ext cx="1563825" cy="4392723"/>
                <a:chOff x="-1878012" y="2562423"/>
                <a:chExt cx="1563825" cy="4392723"/>
              </a:xfrm>
              <a:solidFill>
                <a:schemeClr val="bg2">
                  <a:lumMod val="20000"/>
                  <a:lumOff val="80000"/>
                </a:schemeClr>
              </a:solidFill>
            </p:grpSpPr>
            <p:sp>
              <p:nvSpPr>
                <p:cNvPr id="14" name="ZoneTexte 13">
                  <a:extLst>
                    <a:ext uri="{FF2B5EF4-FFF2-40B4-BE49-F238E27FC236}">
                      <a16:creationId xmlns:a16="http://schemas.microsoft.com/office/drawing/2014/main" id="{9A9C16D4-EB2E-A930-B811-160777D2FDCE}"/>
                    </a:ext>
                  </a:extLst>
                </p:cNvPr>
                <p:cNvSpPr txBox="1"/>
                <p:nvPr userDrawn="1"/>
              </p:nvSpPr>
              <p:spPr>
                <a:xfrm>
                  <a:off x="-1754187" y="2562423"/>
                  <a:ext cx="1440000" cy="4392723"/>
                </a:xfrm>
                <a:prstGeom prst="rect">
                  <a:avLst/>
                </a:prstGeom>
                <a:grpFill/>
              </p:spPr>
              <p:txBody>
                <a:bodyPr wrap="square" lIns="72000" tIns="72000" rIns="72000" bIns="72000" rtlCol="0">
                  <a:spAutoFit/>
                </a:bodyPr>
                <a:lstStyle/>
                <a:p>
                  <a:r>
                    <a:rPr lang="fr-FR" sz="1200" b="1" dirty="0">
                      <a:solidFill>
                        <a:schemeClr val="bg1">
                          <a:lumMod val="50000"/>
                        </a:schemeClr>
                      </a:solidFill>
                    </a:rPr>
                    <a:t>Astuce</a:t>
                  </a:r>
                </a:p>
                <a:p>
                  <a:r>
                    <a:rPr lang="fr-FR" sz="1200" dirty="0">
                      <a:solidFill>
                        <a:schemeClr val="bg1">
                          <a:lumMod val="50000"/>
                        </a:schemeClr>
                      </a:solidFill>
                    </a:rPr>
                    <a:t>Cette zone de texte permet plusieurs niveaux de texte préformatés :</a:t>
                  </a: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r>
                    <a:rPr lang="fr-FR" sz="1200" dirty="0">
                      <a:solidFill>
                        <a:schemeClr val="bg1">
                          <a:lumMod val="50000"/>
                        </a:schemeClr>
                      </a:solidFill>
                    </a:rPr>
                    <a:t>Pour passer de l’un à l’autre utilisez les icônes d’augmentation ou de réduction de niveaux :</a:t>
                  </a:r>
                </a:p>
                <a:p>
                  <a:endParaRPr lang="fr-FR" sz="1200" dirty="0">
                    <a:solidFill>
                      <a:schemeClr val="bg1">
                        <a:lumMod val="50000"/>
                      </a:schemeClr>
                    </a:solidFill>
                  </a:endParaRPr>
                </a:p>
                <a:p>
                  <a:endParaRPr lang="fr-FR" sz="1200" dirty="0">
                    <a:solidFill>
                      <a:schemeClr val="bg1">
                        <a:lumMod val="50000"/>
                      </a:schemeClr>
                    </a:solidFill>
                  </a:endParaRPr>
                </a:p>
              </p:txBody>
            </p:sp>
            <p:sp>
              <p:nvSpPr>
                <p:cNvPr id="15" name="Triangle isocèle 14">
                  <a:extLst>
                    <a:ext uri="{FF2B5EF4-FFF2-40B4-BE49-F238E27FC236}">
                      <a16:creationId xmlns:a16="http://schemas.microsoft.com/office/drawing/2014/main" id="{F40AD9E2-A35D-4F81-60C2-486535233601}"/>
                    </a:ext>
                  </a:extLst>
                </p:cNvPr>
                <p:cNvSpPr/>
                <p:nvPr userDrawn="1"/>
              </p:nvSpPr>
              <p:spPr>
                <a:xfrm rot="16200000">
                  <a:off x="-1997868" y="2794271"/>
                  <a:ext cx="368300" cy="128588"/>
                </a:xfrm>
                <a:prstGeom prst="triangl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200" dirty="0"/>
                </a:p>
              </p:txBody>
            </p:sp>
          </p:grpSp>
          <p:pic>
            <p:nvPicPr>
              <p:cNvPr id="13" name="Image 12">
                <a:extLst>
                  <a:ext uri="{FF2B5EF4-FFF2-40B4-BE49-F238E27FC236}">
                    <a16:creationId xmlns:a16="http://schemas.microsoft.com/office/drawing/2014/main" id="{36FB506D-05C1-8A09-4E01-C93B694B752D}"/>
                  </a:ext>
                </a:extLst>
              </p:cNvPr>
              <p:cNvPicPr>
                <a:picLocks noChangeAspect="1"/>
              </p:cNvPicPr>
              <p:nvPr userDrawn="1"/>
            </p:nvPicPr>
            <p:blipFill>
              <a:blip r:embed="rId2"/>
              <a:stretch>
                <a:fillRect/>
              </a:stretch>
            </p:blipFill>
            <p:spPr>
              <a:xfrm>
                <a:off x="-1160463" y="4766983"/>
                <a:ext cx="542925" cy="295275"/>
              </a:xfrm>
              <a:prstGeom prst="rect">
                <a:avLst/>
              </a:prstGeom>
            </p:spPr>
          </p:pic>
        </p:grpSp>
        <p:sp>
          <p:nvSpPr>
            <p:cNvPr id="11" name="Espace réservé du contenu 2">
              <a:extLst>
                <a:ext uri="{FF2B5EF4-FFF2-40B4-BE49-F238E27FC236}">
                  <a16:creationId xmlns:a16="http://schemas.microsoft.com/office/drawing/2014/main" id="{F8FC9A66-A977-B252-314A-E6148DE52C19}"/>
                </a:ext>
              </a:extLst>
            </p:cNvPr>
            <p:cNvSpPr txBox="1">
              <a:spLocks/>
            </p:cNvSpPr>
            <p:nvPr userDrawn="1"/>
          </p:nvSpPr>
          <p:spPr>
            <a:xfrm>
              <a:off x="-1524145" y="2253672"/>
              <a:ext cx="1397145" cy="1394691"/>
            </a:xfrm>
            <a:prstGeom prst="rect">
              <a:avLst/>
            </a:prstGeom>
            <a:solidFill>
              <a:schemeClr val="bg1"/>
            </a:solidFill>
          </p:spPr>
          <p:txBody>
            <a:bodyPr vert="horz" lIns="91440" tIns="45720" rIns="91440" bIns="45720" rtlCol="0">
              <a:normAutofit/>
            </a:bodyPr>
            <a:lstStyle>
              <a:lvl1pPr marL="0" indent="0" algn="l" defTabSz="914400" rtl="0" eaLnBrk="1" latinLnBrk="0" hangingPunct="1">
                <a:lnSpc>
                  <a:spcPct val="90000"/>
                </a:lnSpc>
                <a:spcBef>
                  <a:spcPts val="1000"/>
                </a:spcBef>
                <a:spcAft>
                  <a:spcPts val="600"/>
                </a:spcAft>
                <a:buFont typeface="Arial" panose="020B0604020202020204" pitchFamily="34" charset="0"/>
                <a:buNone/>
                <a:defRPr sz="1400" b="1" kern="1200" cap="all" baseline="0">
                  <a:solidFill>
                    <a:schemeClr val="tx2"/>
                  </a:solidFill>
                  <a:latin typeface="+mn-lt"/>
                  <a:ea typeface="+mn-ea"/>
                  <a:cs typeface="+mn-cs"/>
                </a:defRPr>
              </a:lvl1pPr>
              <a:lvl2pPr marL="0" indent="0" algn="l" defTabSz="914400" rtl="0" eaLnBrk="1" latinLnBrk="0" hangingPunct="1">
                <a:lnSpc>
                  <a:spcPct val="90000"/>
                </a:lnSpc>
                <a:spcBef>
                  <a:spcPts val="600"/>
                </a:spcBef>
                <a:buFont typeface="Arial" panose="020B0604020202020204" pitchFamily="34" charset="0"/>
                <a:buNone/>
                <a:defRPr sz="1200" b="1" kern="1200">
                  <a:solidFill>
                    <a:schemeClr val="accent2"/>
                  </a:solidFill>
                  <a:latin typeface="+mn-lt"/>
                  <a:ea typeface="+mn-ea"/>
                  <a:cs typeface="+mn-cs"/>
                </a:defRPr>
              </a:lvl2pPr>
              <a:lvl3pPr marL="0" indent="0" algn="l" defTabSz="914400" rtl="0" eaLnBrk="1" latinLnBrk="0" hangingPunct="1">
                <a:lnSpc>
                  <a:spcPct val="90000"/>
                </a:lnSpc>
                <a:spcBef>
                  <a:spcPts val="600"/>
                </a:spcBef>
                <a:buFont typeface="Arial" panose="020B0604020202020204" pitchFamily="34" charset="0"/>
                <a:buNone/>
                <a:defRPr sz="1200" kern="1200">
                  <a:solidFill>
                    <a:schemeClr val="tx1"/>
                  </a:solidFill>
                  <a:latin typeface="+mn-lt"/>
                  <a:ea typeface="+mn-ea"/>
                  <a:cs typeface="+mn-cs"/>
                </a:defRPr>
              </a:lvl3pPr>
              <a:lvl4pPr marL="88900" indent="-88900" algn="l" defTabSz="914400" rtl="0" eaLnBrk="1" latinLnBrk="0" hangingPunct="1">
                <a:lnSpc>
                  <a:spcPct val="90000"/>
                </a:lnSpc>
                <a:spcBef>
                  <a:spcPts val="600"/>
                </a:spcBef>
                <a:buFont typeface="Arial" panose="020B0604020202020204" pitchFamily="34" charset="0"/>
                <a:buChar char="•"/>
                <a:defRPr sz="1200" kern="1200">
                  <a:solidFill>
                    <a:schemeClr val="tx1"/>
                  </a:solidFill>
                  <a:latin typeface="+mn-lt"/>
                  <a:ea typeface="+mn-ea"/>
                  <a:cs typeface="+mn-cs"/>
                </a:defRPr>
              </a:lvl4pPr>
              <a:lvl5pPr marL="179388" indent="-90488" algn="l" defTabSz="914400" rtl="0" eaLnBrk="1" latinLnBrk="0" hangingPunct="1">
                <a:lnSpc>
                  <a:spcPct val="90000"/>
                </a:lnSpc>
                <a:spcBef>
                  <a:spcPts val="600"/>
                </a:spcBef>
                <a:buFont typeface="Arial" panose="020B0604020202020204" pitchFamily="34" charset="0"/>
                <a:buChar char="•"/>
                <a:defRPr sz="1200" kern="1200">
                  <a:solidFill>
                    <a:schemeClr val="tx1"/>
                  </a:solidFill>
                  <a:latin typeface="+mn-lt"/>
                  <a:ea typeface="+mn-ea"/>
                  <a:cs typeface="+mn-cs"/>
                </a:defRPr>
              </a:lvl5pPr>
              <a:lvl6pPr marL="266700" indent="-87313" algn="l" defTabSz="914400" rtl="0" eaLnBrk="1" latinLnBrk="0" hangingPunct="1">
                <a:lnSpc>
                  <a:spcPct val="90000"/>
                </a:lnSpc>
                <a:spcBef>
                  <a:spcPts val="600"/>
                </a:spcBef>
                <a:buFont typeface="Arial" panose="020B0604020202020204" pitchFamily="34" charset="0"/>
                <a:buChar char="•"/>
                <a:defRPr sz="11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0"/>
                </a:spcAft>
              </a:pPr>
              <a:r>
                <a:rPr lang="fr-FR" dirty="0">
                  <a:solidFill>
                    <a:schemeClr val="accent2"/>
                  </a:solidFill>
                </a:rPr>
                <a:t>niveau 1</a:t>
              </a:r>
            </a:p>
            <a:p>
              <a:pPr lvl="1">
                <a:spcBef>
                  <a:spcPts val="1200"/>
                </a:spcBef>
              </a:pPr>
              <a:r>
                <a:rPr lang="fr-FR" dirty="0">
                  <a:solidFill>
                    <a:schemeClr val="accent1"/>
                  </a:solidFill>
                </a:rPr>
                <a:t>Niveau 2</a:t>
              </a:r>
            </a:p>
            <a:p>
              <a:pPr lvl="2"/>
              <a:r>
                <a:rPr lang="fr-FR" dirty="0"/>
                <a:t>Niveau 3</a:t>
              </a:r>
            </a:p>
            <a:p>
              <a:pPr marL="88900" lvl="3" indent="-88900">
                <a:buClr>
                  <a:schemeClr val="accent2"/>
                </a:buClr>
                <a:buFont typeface="Wingdings 2" panose="05020102010507070707" pitchFamily="18" charset="2"/>
                <a:buChar char="»"/>
              </a:pPr>
              <a:r>
                <a:rPr lang="fr-FR" dirty="0"/>
                <a:t>Niveau 4</a:t>
              </a:r>
            </a:p>
            <a:p>
              <a:pPr marL="179388" lvl="4" indent="-90488">
                <a:buClr>
                  <a:schemeClr val="accent2"/>
                </a:buClr>
                <a:buFont typeface="Symbol" panose="05050102010706020507" pitchFamily="18" charset="2"/>
                <a:buChar char="·"/>
              </a:pPr>
              <a:r>
                <a:rPr lang="fr-FR" dirty="0"/>
                <a:t>Niveau 5 </a:t>
              </a:r>
            </a:p>
          </p:txBody>
        </p:sp>
      </p:grpSp>
      <p:sp>
        <p:nvSpPr>
          <p:cNvPr id="4" name="Espace réservé de la date 3">
            <a:extLst>
              <a:ext uri="{FF2B5EF4-FFF2-40B4-BE49-F238E27FC236}">
                <a16:creationId xmlns:a16="http://schemas.microsoft.com/office/drawing/2014/main" id="{F40AA0EB-0B3B-E5DD-5F68-04C2FA65CB3A}"/>
              </a:ext>
            </a:extLst>
          </p:cNvPr>
          <p:cNvSpPr>
            <a:spLocks noGrp="1"/>
          </p:cNvSpPr>
          <p:nvPr>
            <p:ph type="dt" sz="half" idx="14"/>
          </p:nvPr>
        </p:nvSpPr>
        <p:spPr/>
        <p:txBody>
          <a:bodyPr/>
          <a:lstStyle/>
          <a:p>
            <a:r>
              <a:rPr lang="fr-FR" dirty="0"/>
              <a:t>Mois 20XX</a:t>
            </a:r>
          </a:p>
        </p:txBody>
      </p:sp>
      <p:sp>
        <p:nvSpPr>
          <p:cNvPr id="16" name="Espace réservé du pied de page 15">
            <a:extLst>
              <a:ext uri="{FF2B5EF4-FFF2-40B4-BE49-F238E27FC236}">
                <a16:creationId xmlns:a16="http://schemas.microsoft.com/office/drawing/2014/main" id="{6A72A802-6410-44AC-126F-2A57B2C26286}"/>
              </a:ext>
            </a:extLst>
          </p:cNvPr>
          <p:cNvSpPr>
            <a:spLocks noGrp="1"/>
          </p:cNvSpPr>
          <p:nvPr>
            <p:ph type="ftr" sz="quarter" idx="15"/>
          </p:nvPr>
        </p:nvSpPr>
        <p:spPr/>
        <p:txBody>
          <a:bodyPr/>
          <a:lstStyle/>
          <a:p>
            <a:pPr algn="l"/>
            <a:r>
              <a:rPr lang="fr-FR" dirty="0"/>
              <a:t>Titre de la présentation</a:t>
            </a:r>
          </a:p>
        </p:txBody>
      </p:sp>
      <p:sp>
        <p:nvSpPr>
          <p:cNvPr id="17" name="Espace réservé du numéro de diapositive 16">
            <a:extLst>
              <a:ext uri="{FF2B5EF4-FFF2-40B4-BE49-F238E27FC236}">
                <a16:creationId xmlns:a16="http://schemas.microsoft.com/office/drawing/2014/main" id="{4BB9F86F-E7D7-6C0F-BEE0-D28F4E1F4C5A}"/>
              </a:ext>
            </a:extLst>
          </p:cNvPr>
          <p:cNvSpPr>
            <a:spLocks noGrp="1"/>
          </p:cNvSpPr>
          <p:nvPr>
            <p:ph type="sldNum" sz="quarter" idx="16"/>
          </p:nvPr>
        </p:nvSpPr>
        <p:spPr/>
        <p:txBody>
          <a:bodyPr/>
          <a:lstStyle/>
          <a:p>
            <a:fld id="{963E9002-E6CB-4983-8B51-5C3EA949C333}" type="slidenum">
              <a:rPr lang="fr-FR" smtClean="0"/>
              <a:pPr/>
              <a:t>‹N°›</a:t>
            </a:fld>
            <a:endParaRPr lang="fr-FR" dirty="0"/>
          </a:p>
        </p:txBody>
      </p:sp>
      <p:cxnSp>
        <p:nvCxnSpPr>
          <p:cNvPr id="19" name="Connecteur droit 18">
            <a:extLst>
              <a:ext uri="{FF2B5EF4-FFF2-40B4-BE49-F238E27FC236}">
                <a16:creationId xmlns:a16="http://schemas.microsoft.com/office/drawing/2014/main" id="{77B3CD0F-7D29-4922-B49A-7FE9712C49BB}"/>
              </a:ext>
            </a:extLst>
          </p:cNvPr>
          <p:cNvCxnSpPr>
            <a:cxnSpLocks/>
          </p:cNvCxnSpPr>
          <p:nvPr userDrawn="1"/>
        </p:nvCxnSpPr>
        <p:spPr>
          <a:xfrm>
            <a:off x="1373506" y="6441123"/>
            <a:ext cx="10433154"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16179169"/>
      </p:ext>
    </p:extLst>
  </p:cSld>
  <p:clrMapOvr>
    <a:masterClrMapping/>
  </p:clrMapOvr>
  <p:extLst>
    <p:ext uri="{DCECCB84-F9BA-43D5-87BE-67443E8EF086}">
      <p15:sldGuideLst xmlns:p15="http://schemas.microsoft.com/office/powerpoint/2012/main">
        <p15:guide id="1"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hapô et deux contenus / bleu">
    <p:spTree>
      <p:nvGrpSpPr>
        <p:cNvPr id="1" name=""/>
        <p:cNvGrpSpPr/>
        <p:nvPr/>
      </p:nvGrpSpPr>
      <p:grpSpPr>
        <a:xfrm>
          <a:off x="0" y="0"/>
          <a:ext cx="0" cy="0"/>
          <a:chOff x="0" y="0"/>
          <a:chExt cx="0" cy="0"/>
        </a:xfrm>
      </p:grpSpPr>
      <p:sp>
        <p:nvSpPr>
          <p:cNvPr id="20" name="Ellipse 4">
            <a:extLst>
              <a:ext uri="{FF2B5EF4-FFF2-40B4-BE49-F238E27FC236}">
                <a16:creationId xmlns:a16="http://schemas.microsoft.com/office/drawing/2014/main" id="{D69E61D2-4013-431A-8AA7-5C13B1706FDC}"/>
              </a:ext>
            </a:extLst>
          </p:cNvPr>
          <p:cNvSpPr/>
          <p:nvPr userDrawn="1"/>
        </p:nvSpPr>
        <p:spPr>
          <a:xfrm>
            <a:off x="384175" y="1035097"/>
            <a:ext cx="828000" cy="1653844"/>
          </a:xfrm>
          <a:custGeom>
            <a:avLst/>
            <a:gdLst>
              <a:gd name="connsiteX0" fmla="*/ 0 w 6833062"/>
              <a:gd name="connsiteY0" fmla="*/ 3416531 h 6833062"/>
              <a:gd name="connsiteX1" fmla="*/ 3416531 w 6833062"/>
              <a:gd name="connsiteY1" fmla="*/ 0 h 6833062"/>
              <a:gd name="connsiteX2" fmla="*/ 6833062 w 6833062"/>
              <a:gd name="connsiteY2" fmla="*/ 3416531 h 6833062"/>
              <a:gd name="connsiteX3" fmla="*/ 3416531 w 6833062"/>
              <a:gd name="connsiteY3" fmla="*/ 6833062 h 6833062"/>
              <a:gd name="connsiteX4" fmla="*/ 0 w 6833062"/>
              <a:gd name="connsiteY4" fmla="*/ 3416531 h 6833062"/>
              <a:gd name="connsiteX0" fmla="*/ 427067 w 3843598"/>
              <a:gd name="connsiteY0" fmla="*/ 6928034 h 7023006"/>
              <a:gd name="connsiteX1" fmla="*/ 427067 w 3843598"/>
              <a:gd name="connsiteY1" fmla="*/ 94972 h 7023006"/>
              <a:gd name="connsiteX2" fmla="*/ 3843598 w 3843598"/>
              <a:gd name="connsiteY2" fmla="*/ 3511503 h 7023006"/>
              <a:gd name="connsiteX3" fmla="*/ 427067 w 3843598"/>
              <a:gd name="connsiteY3" fmla="*/ 6928034 h 7023006"/>
              <a:gd name="connsiteX0" fmla="*/ 257759 w 3674290"/>
              <a:gd name="connsiteY0" fmla="*/ 7136852 h 7231824"/>
              <a:gd name="connsiteX1" fmla="*/ 257759 w 3674290"/>
              <a:gd name="connsiteY1" fmla="*/ 303790 h 7231824"/>
              <a:gd name="connsiteX2" fmla="*/ 3674290 w 3674290"/>
              <a:gd name="connsiteY2" fmla="*/ 3720321 h 7231824"/>
              <a:gd name="connsiteX3" fmla="*/ 257759 w 3674290"/>
              <a:gd name="connsiteY3" fmla="*/ 7136852 h 7231824"/>
              <a:gd name="connsiteX0" fmla="*/ 856178 w 4272709"/>
              <a:gd name="connsiteY0" fmla="*/ 6833192 h 6928164"/>
              <a:gd name="connsiteX1" fmla="*/ 856178 w 4272709"/>
              <a:gd name="connsiteY1" fmla="*/ 130 h 6928164"/>
              <a:gd name="connsiteX2" fmla="*/ 4272709 w 4272709"/>
              <a:gd name="connsiteY2" fmla="*/ 3416661 h 6928164"/>
              <a:gd name="connsiteX3" fmla="*/ 856178 w 4272709"/>
              <a:gd name="connsiteY3" fmla="*/ 6833192 h 6928164"/>
              <a:gd name="connsiteX0" fmla="*/ 361709 w 3778240"/>
              <a:gd name="connsiteY0" fmla="*/ 7235252 h 7330224"/>
              <a:gd name="connsiteX1" fmla="*/ 361709 w 3778240"/>
              <a:gd name="connsiteY1" fmla="*/ 402190 h 7330224"/>
              <a:gd name="connsiteX2" fmla="*/ 3778240 w 3778240"/>
              <a:gd name="connsiteY2" fmla="*/ 3818721 h 7330224"/>
              <a:gd name="connsiteX3" fmla="*/ 361709 w 3778240"/>
              <a:gd name="connsiteY3" fmla="*/ 7235252 h 7330224"/>
              <a:gd name="connsiteX0" fmla="*/ 603768 w 4020299"/>
              <a:gd name="connsiteY0" fmla="*/ 6849183 h 6944155"/>
              <a:gd name="connsiteX1" fmla="*/ 603768 w 4020299"/>
              <a:gd name="connsiteY1" fmla="*/ 16121 h 6944155"/>
              <a:gd name="connsiteX2" fmla="*/ 4020299 w 4020299"/>
              <a:gd name="connsiteY2" fmla="*/ 3432652 h 6944155"/>
              <a:gd name="connsiteX3" fmla="*/ 603768 w 4020299"/>
              <a:gd name="connsiteY3" fmla="*/ 6849183 h 6944155"/>
              <a:gd name="connsiteX0" fmla="*/ 603768 w 4020299"/>
              <a:gd name="connsiteY0" fmla="*/ 6849183 h 6944155"/>
              <a:gd name="connsiteX1" fmla="*/ 603768 w 4020299"/>
              <a:gd name="connsiteY1" fmla="*/ 16121 h 6944155"/>
              <a:gd name="connsiteX2" fmla="*/ 4020299 w 4020299"/>
              <a:gd name="connsiteY2" fmla="*/ 3432652 h 6944155"/>
              <a:gd name="connsiteX3" fmla="*/ 603768 w 4020299"/>
              <a:gd name="connsiteY3" fmla="*/ 6849183 h 6944155"/>
              <a:gd name="connsiteX0" fmla="*/ 257854 w 3674385"/>
              <a:gd name="connsiteY0" fmla="*/ 6833062 h 6928034"/>
              <a:gd name="connsiteX1" fmla="*/ 257854 w 3674385"/>
              <a:gd name="connsiteY1" fmla="*/ 0 h 6928034"/>
              <a:gd name="connsiteX2" fmla="*/ 3674385 w 3674385"/>
              <a:gd name="connsiteY2" fmla="*/ 3416531 h 6928034"/>
              <a:gd name="connsiteX3" fmla="*/ 257854 w 3674385"/>
              <a:gd name="connsiteY3" fmla="*/ 6833062 h 6928034"/>
              <a:gd name="connsiteX0" fmla="*/ 257854 w 3674385"/>
              <a:gd name="connsiteY0" fmla="*/ 6833062 h 6928034"/>
              <a:gd name="connsiteX1" fmla="*/ 257854 w 3674385"/>
              <a:gd name="connsiteY1" fmla="*/ 0 h 6928034"/>
              <a:gd name="connsiteX2" fmla="*/ 3674385 w 3674385"/>
              <a:gd name="connsiteY2" fmla="*/ 3416531 h 6928034"/>
              <a:gd name="connsiteX3" fmla="*/ 257854 w 3674385"/>
              <a:gd name="connsiteY3" fmla="*/ 6833062 h 6928034"/>
              <a:gd name="connsiteX0" fmla="*/ 257854 w 3674385"/>
              <a:gd name="connsiteY0" fmla="*/ 6833062 h 6928034"/>
              <a:gd name="connsiteX1" fmla="*/ 257854 w 3674385"/>
              <a:gd name="connsiteY1" fmla="*/ 0 h 6928034"/>
              <a:gd name="connsiteX2" fmla="*/ 3674385 w 3674385"/>
              <a:gd name="connsiteY2" fmla="*/ 3416531 h 6928034"/>
              <a:gd name="connsiteX3" fmla="*/ 257854 w 3674385"/>
              <a:gd name="connsiteY3" fmla="*/ 6833062 h 6928034"/>
              <a:gd name="connsiteX0" fmla="*/ 257854 w 3674385"/>
              <a:gd name="connsiteY0" fmla="*/ 6833062 h 6833062"/>
              <a:gd name="connsiteX1" fmla="*/ 257854 w 3674385"/>
              <a:gd name="connsiteY1" fmla="*/ 0 h 6833062"/>
              <a:gd name="connsiteX2" fmla="*/ 3674385 w 3674385"/>
              <a:gd name="connsiteY2" fmla="*/ 3416531 h 6833062"/>
              <a:gd name="connsiteX3" fmla="*/ 257854 w 367438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9167 w 3425698"/>
              <a:gd name="connsiteY0" fmla="*/ 6833062 h 6833062"/>
              <a:gd name="connsiteX1" fmla="*/ 9167 w 3425698"/>
              <a:gd name="connsiteY1" fmla="*/ 0 h 6833062"/>
              <a:gd name="connsiteX2" fmla="*/ 3425698 w 3425698"/>
              <a:gd name="connsiteY2" fmla="*/ 3416531 h 6833062"/>
              <a:gd name="connsiteX3" fmla="*/ 9167 w 3425698"/>
              <a:gd name="connsiteY3" fmla="*/ 6833062 h 6833062"/>
              <a:gd name="connsiteX0" fmla="*/ 4386 w 3420917"/>
              <a:gd name="connsiteY0" fmla="*/ 6833062 h 6833062"/>
              <a:gd name="connsiteX1" fmla="*/ 4386 w 3420917"/>
              <a:gd name="connsiteY1" fmla="*/ 0 h 6833062"/>
              <a:gd name="connsiteX2" fmla="*/ 3420917 w 3420917"/>
              <a:gd name="connsiteY2" fmla="*/ 3416531 h 6833062"/>
              <a:gd name="connsiteX3" fmla="*/ 4386 w 3420917"/>
              <a:gd name="connsiteY3" fmla="*/ 6833062 h 6833062"/>
              <a:gd name="connsiteX0" fmla="*/ 4386 w 3420985"/>
              <a:gd name="connsiteY0" fmla="*/ 6833062 h 6833062"/>
              <a:gd name="connsiteX1" fmla="*/ 4386 w 3420985"/>
              <a:gd name="connsiteY1" fmla="*/ 0 h 6833062"/>
              <a:gd name="connsiteX2" fmla="*/ 3420917 w 3420985"/>
              <a:gd name="connsiteY2" fmla="*/ 3416531 h 6833062"/>
              <a:gd name="connsiteX3" fmla="*/ 4386 w 3420985"/>
              <a:gd name="connsiteY3" fmla="*/ 6833062 h 6833062"/>
            </a:gdLst>
            <a:ahLst/>
            <a:cxnLst>
              <a:cxn ang="0">
                <a:pos x="connsiteX0" y="connsiteY0"/>
              </a:cxn>
              <a:cxn ang="0">
                <a:pos x="connsiteX1" y="connsiteY1"/>
              </a:cxn>
              <a:cxn ang="0">
                <a:pos x="connsiteX2" y="connsiteY2"/>
              </a:cxn>
              <a:cxn ang="0">
                <a:pos x="connsiteX3" y="connsiteY3"/>
              </a:cxn>
            </a:cxnLst>
            <a:rect l="l" t="t" r="r" b="b"/>
            <a:pathLst>
              <a:path w="3420985" h="6833062">
                <a:moveTo>
                  <a:pt x="4386" y="6833062"/>
                </a:moveTo>
                <a:cubicBezTo>
                  <a:pt x="-5638" y="2756647"/>
                  <a:pt x="4702" y="1690776"/>
                  <a:pt x="4386" y="0"/>
                </a:cubicBezTo>
                <a:cubicBezTo>
                  <a:pt x="2179819" y="9346"/>
                  <a:pt x="3431675" y="1927666"/>
                  <a:pt x="3420917" y="3416531"/>
                </a:cubicBezTo>
                <a:cubicBezTo>
                  <a:pt x="3410159" y="4905396"/>
                  <a:pt x="2370335" y="6800056"/>
                  <a:pt x="4386" y="6833062"/>
                </a:cubicBezTo>
                <a:close/>
              </a:path>
            </a:pathLst>
          </a:custGeom>
          <a:gradFill>
            <a:gsLst>
              <a:gs pos="40000">
                <a:srgbClr val="AFE1FA">
                  <a:alpha val="29000"/>
                </a:srgbClr>
              </a:gs>
              <a:gs pos="80000">
                <a:srgbClr val="AFE1FA">
                  <a:alpha val="7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 name="Espace réservé du contenu 2">
            <a:extLst>
              <a:ext uri="{FF2B5EF4-FFF2-40B4-BE49-F238E27FC236}">
                <a16:creationId xmlns:a16="http://schemas.microsoft.com/office/drawing/2014/main" id="{B42A89CF-36F3-AD48-0848-06495FBB46EC}"/>
              </a:ext>
            </a:extLst>
          </p:cNvPr>
          <p:cNvSpPr>
            <a:spLocks noGrp="1"/>
          </p:cNvSpPr>
          <p:nvPr>
            <p:ph sz="half" idx="1"/>
          </p:nvPr>
        </p:nvSpPr>
        <p:spPr>
          <a:xfrm>
            <a:off x="4307151" y="2463800"/>
            <a:ext cx="3564000" cy="368299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4" name="Espace réservé du contenu 3">
            <a:extLst>
              <a:ext uri="{FF2B5EF4-FFF2-40B4-BE49-F238E27FC236}">
                <a16:creationId xmlns:a16="http://schemas.microsoft.com/office/drawing/2014/main" id="{EDDB4592-6F76-7CE8-63C8-601B84B7FE85}"/>
              </a:ext>
            </a:extLst>
          </p:cNvPr>
          <p:cNvSpPr>
            <a:spLocks noGrp="1"/>
          </p:cNvSpPr>
          <p:nvPr>
            <p:ph sz="half" idx="2"/>
          </p:nvPr>
        </p:nvSpPr>
        <p:spPr>
          <a:xfrm>
            <a:off x="8327963" y="2463800"/>
            <a:ext cx="3564000" cy="368299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8" name="ZoneTexte 7">
            <a:extLst>
              <a:ext uri="{FF2B5EF4-FFF2-40B4-BE49-F238E27FC236}">
                <a16:creationId xmlns:a16="http://schemas.microsoft.com/office/drawing/2014/main" id="{7F05B394-29DE-4741-92A9-79BF6F62F595}"/>
              </a:ext>
            </a:extLst>
          </p:cNvPr>
          <p:cNvSpPr txBox="1"/>
          <p:nvPr userDrawn="1"/>
        </p:nvSpPr>
        <p:spPr>
          <a:xfrm>
            <a:off x="762000" y="-276999"/>
            <a:ext cx="6356350" cy="276999"/>
          </a:xfrm>
          <a:prstGeom prst="rect">
            <a:avLst/>
          </a:prstGeom>
          <a:noFill/>
        </p:spPr>
        <p:txBody>
          <a:bodyPr wrap="square" rtlCol="0">
            <a:spAutoFit/>
          </a:bodyPr>
          <a:lstStyle/>
          <a:p>
            <a:r>
              <a:rPr lang="fr-FR" sz="1200" dirty="0">
                <a:solidFill>
                  <a:schemeClr val="bg1">
                    <a:lumMod val="50000"/>
                  </a:schemeClr>
                </a:solidFill>
              </a:rPr>
              <a:t>Chapô et deux contenus / bleu</a:t>
            </a:r>
          </a:p>
        </p:txBody>
      </p:sp>
      <p:sp>
        <p:nvSpPr>
          <p:cNvPr id="2" name="Titre 1">
            <a:extLst>
              <a:ext uri="{FF2B5EF4-FFF2-40B4-BE49-F238E27FC236}">
                <a16:creationId xmlns:a16="http://schemas.microsoft.com/office/drawing/2014/main" id="{F709B117-1399-764B-2B53-7E757DD9AF13}"/>
              </a:ext>
            </a:extLst>
          </p:cNvPr>
          <p:cNvSpPr>
            <a:spLocks noGrp="1"/>
          </p:cNvSpPr>
          <p:nvPr>
            <p:ph type="title"/>
          </p:nvPr>
        </p:nvSpPr>
        <p:spPr>
          <a:xfrm>
            <a:off x="680224" y="1404163"/>
            <a:ext cx="7252514" cy="892652"/>
          </a:xfrm>
        </p:spPr>
        <p:txBody>
          <a:bodyPr anchor="ctr"/>
          <a:lstStyle/>
          <a:p>
            <a:r>
              <a:rPr lang="fr-FR"/>
              <a:t>Modifiez le style du titre</a:t>
            </a:r>
            <a:endParaRPr lang="fr-FR" dirty="0"/>
          </a:p>
        </p:txBody>
      </p:sp>
      <p:cxnSp>
        <p:nvCxnSpPr>
          <p:cNvPr id="22" name="Connecteur droit 21">
            <a:extLst>
              <a:ext uri="{FF2B5EF4-FFF2-40B4-BE49-F238E27FC236}">
                <a16:creationId xmlns:a16="http://schemas.microsoft.com/office/drawing/2014/main" id="{B30F1B13-841A-45E6-40A7-42F527B8D944}"/>
              </a:ext>
            </a:extLst>
          </p:cNvPr>
          <p:cNvCxnSpPr>
            <a:cxnSpLocks/>
          </p:cNvCxnSpPr>
          <p:nvPr userDrawn="1"/>
        </p:nvCxnSpPr>
        <p:spPr>
          <a:xfrm>
            <a:off x="384174" y="2997994"/>
            <a:ext cx="828000"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4" name="Espace réservé du texte 23">
            <a:extLst>
              <a:ext uri="{FF2B5EF4-FFF2-40B4-BE49-F238E27FC236}">
                <a16:creationId xmlns:a16="http://schemas.microsoft.com/office/drawing/2014/main" id="{8A3C3E56-E871-A5B9-C67A-B216796E4053}"/>
              </a:ext>
            </a:extLst>
          </p:cNvPr>
          <p:cNvSpPr>
            <a:spLocks noGrp="1"/>
          </p:cNvSpPr>
          <p:nvPr>
            <p:ph type="body" sz="quarter" idx="13"/>
          </p:nvPr>
        </p:nvSpPr>
        <p:spPr>
          <a:xfrm>
            <a:off x="300037" y="3101974"/>
            <a:ext cx="3736703" cy="3042347"/>
          </a:xfrm>
        </p:spPr>
        <p:txBody>
          <a:bodyPr/>
          <a:lstStyle>
            <a:lvl1pPr>
              <a:lnSpc>
                <a:spcPct val="100000"/>
              </a:lnSpc>
              <a:defRPr cap="none">
                <a:solidFill>
                  <a:schemeClr val="accent1"/>
                </a:solidFill>
              </a:defRPr>
            </a:lvl1pPr>
            <a:lvl2pPr>
              <a:defRPr cap="none"/>
            </a:lvl2pPr>
            <a:lvl3pPr>
              <a:defRPr cap="none"/>
            </a:lvl3pPr>
            <a:lvl4pPr>
              <a:defRPr cap="none"/>
            </a:lvl4pPr>
            <a:lvl5pPr>
              <a:defRPr cap="none"/>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grpSp>
        <p:nvGrpSpPr>
          <p:cNvPr id="12" name="Groupe 11">
            <a:extLst>
              <a:ext uri="{FF2B5EF4-FFF2-40B4-BE49-F238E27FC236}">
                <a16:creationId xmlns:a16="http://schemas.microsoft.com/office/drawing/2014/main" id="{03BBCC5C-A0A7-DA5F-EB65-D2F78695A325}"/>
              </a:ext>
            </a:extLst>
          </p:cNvPr>
          <p:cNvGrpSpPr/>
          <p:nvPr userDrawn="1"/>
        </p:nvGrpSpPr>
        <p:grpSpPr>
          <a:xfrm>
            <a:off x="12279766" y="2465277"/>
            <a:ext cx="1563825" cy="4392723"/>
            <a:chOff x="-1668463" y="996950"/>
            <a:chExt cx="1563825" cy="4392723"/>
          </a:xfrm>
        </p:grpSpPr>
        <p:grpSp>
          <p:nvGrpSpPr>
            <p:cNvPr id="13" name="Groupe 12">
              <a:extLst>
                <a:ext uri="{FF2B5EF4-FFF2-40B4-BE49-F238E27FC236}">
                  <a16:creationId xmlns:a16="http://schemas.microsoft.com/office/drawing/2014/main" id="{4FA07DFB-6AD2-C988-6AA7-56733AC6F4A5}"/>
                </a:ext>
              </a:extLst>
            </p:cNvPr>
            <p:cNvGrpSpPr/>
            <p:nvPr userDrawn="1"/>
          </p:nvGrpSpPr>
          <p:grpSpPr>
            <a:xfrm>
              <a:off x="-1668463" y="996950"/>
              <a:ext cx="1563825" cy="4392723"/>
              <a:chOff x="-1668463" y="996950"/>
              <a:chExt cx="1563825" cy="4392723"/>
            </a:xfrm>
          </p:grpSpPr>
          <p:grpSp>
            <p:nvGrpSpPr>
              <p:cNvPr id="15" name="Groupe 14">
                <a:extLst>
                  <a:ext uri="{FF2B5EF4-FFF2-40B4-BE49-F238E27FC236}">
                    <a16:creationId xmlns:a16="http://schemas.microsoft.com/office/drawing/2014/main" id="{F4CEB1D9-1521-90E8-478E-64F75B6D5731}"/>
                  </a:ext>
                </a:extLst>
              </p:cNvPr>
              <p:cNvGrpSpPr/>
              <p:nvPr userDrawn="1"/>
            </p:nvGrpSpPr>
            <p:grpSpPr>
              <a:xfrm>
                <a:off x="-1668463" y="996950"/>
                <a:ext cx="1563825" cy="4392723"/>
                <a:chOff x="-1878012" y="2562423"/>
                <a:chExt cx="1563825" cy="4392723"/>
              </a:xfrm>
              <a:solidFill>
                <a:schemeClr val="bg2">
                  <a:lumMod val="20000"/>
                  <a:lumOff val="80000"/>
                </a:schemeClr>
              </a:solidFill>
            </p:grpSpPr>
            <p:sp>
              <p:nvSpPr>
                <p:cNvPr id="17" name="ZoneTexte 16">
                  <a:extLst>
                    <a:ext uri="{FF2B5EF4-FFF2-40B4-BE49-F238E27FC236}">
                      <a16:creationId xmlns:a16="http://schemas.microsoft.com/office/drawing/2014/main" id="{0358D408-F29B-35F7-5BFC-5908A4ABD5A3}"/>
                    </a:ext>
                  </a:extLst>
                </p:cNvPr>
                <p:cNvSpPr txBox="1"/>
                <p:nvPr userDrawn="1"/>
              </p:nvSpPr>
              <p:spPr>
                <a:xfrm>
                  <a:off x="-1754187" y="2562423"/>
                  <a:ext cx="1440000" cy="4392723"/>
                </a:xfrm>
                <a:prstGeom prst="rect">
                  <a:avLst/>
                </a:prstGeom>
                <a:grpFill/>
              </p:spPr>
              <p:txBody>
                <a:bodyPr wrap="square" lIns="72000" tIns="72000" rIns="72000" bIns="72000" rtlCol="0">
                  <a:spAutoFit/>
                </a:bodyPr>
                <a:lstStyle/>
                <a:p>
                  <a:r>
                    <a:rPr lang="fr-FR" sz="1200" b="1" dirty="0">
                      <a:solidFill>
                        <a:schemeClr val="bg1">
                          <a:lumMod val="50000"/>
                        </a:schemeClr>
                      </a:solidFill>
                    </a:rPr>
                    <a:t>Astuce</a:t>
                  </a:r>
                </a:p>
                <a:p>
                  <a:r>
                    <a:rPr lang="fr-FR" sz="1200" dirty="0">
                      <a:solidFill>
                        <a:schemeClr val="bg1">
                          <a:lumMod val="50000"/>
                        </a:schemeClr>
                      </a:solidFill>
                    </a:rPr>
                    <a:t>Ces zones de texte permettent plusieurs niveaux de texte préformatés :</a:t>
                  </a: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r>
                    <a:rPr lang="fr-FR" sz="1200" dirty="0">
                      <a:solidFill>
                        <a:schemeClr val="bg1">
                          <a:lumMod val="50000"/>
                        </a:schemeClr>
                      </a:solidFill>
                    </a:rPr>
                    <a:t>Pour passer de l’un à l’autre utilisez les icônes d’augmentation ou de réduction de niveaux :</a:t>
                  </a:r>
                </a:p>
                <a:p>
                  <a:endParaRPr lang="fr-FR" sz="1200" dirty="0">
                    <a:solidFill>
                      <a:schemeClr val="bg1">
                        <a:lumMod val="50000"/>
                      </a:schemeClr>
                    </a:solidFill>
                  </a:endParaRPr>
                </a:p>
                <a:p>
                  <a:endParaRPr lang="fr-FR" sz="1200" dirty="0">
                    <a:solidFill>
                      <a:schemeClr val="bg1">
                        <a:lumMod val="50000"/>
                      </a:schemeClr>
                    </a:solidFill>
                  </a:endParaRPr>
                </a:p>
              </p:txBody>
            </p:sp>
            <p:sp>
              <p:nvSpPr>
                <p:cNvPr id="18" name="Triangle isocèle 17">
                  <a:extLst>
                    <a:ext uri="{FF2B5EF4-FFF2-40B4-BE49-F238E27FC236}">
                      <a16:creationId xmlns:a16="http://schemas.microsoft.com/office/drawing/2014/main" id="{B18023FC-DA3C-5B56-6CDF-C08CDEBAE640}"/>
                    </a:ext>
                  </a:extLst>
                </p:cNvPr>
                <p:cNvSpPr/>
                <p:nvPr userDrawn="1"/>
              </p:nvSpPr>
              <p:spPr>
                <a:xfrm rot="16200000">
                  <a:off x="-1997868" y="2794271"/>
                  <a:ext cx="368300" cy="128588"/>
                </a:xfrm>
                <a:prstGeom prst="triangl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200" dirty="0"/>
                </a:p>
              </p:txBody>
            </p:sp>
          </p:grpSp>
          <p:pic>
            <p:nvPicPr>
              <p:cNvPr id="16" name="Image 15">
                <a:extLst>
                  <a:ext uri="{FF2B5EF4-FFF2-40B4-BE49-F238E27FC236}">
                    <a16:creationId xmlns:a16="http://schemas.microsoft.com/office/drawing/2014/main" id="{7588E730-6D1C-D231-D845-5F64A49C8844}"/>
                  </a:ext>
                </a:extLst>
              </p:cNvPr>
              <p:cNvPicPr>
                <a:picLocks noChangeAspect="1"/>
              </p:cNvPicPr>
              <p:nvPr userDrawn="1"/>
            </p:nvPicPr>
            <p:blipFill>
              <a:blip r:embed="rId2"/>
              <a:stretch>
                <a:fillRect/>
              </a:stretch>
            </p:blipFill>
            <p:spPr>
              <a:xfrm>
                <a:off x="-1160463" y="4766983"/>
                <a:ext cx="542925" cy="295275"/>
              </a:xfrm>
              <a:prstGeom prst="rect">
                <a:avLst/>
              </a:prstGeom>
            </p:spPr>
          </p:pic>
        </p:grpSp>
        <p:sp>
          <p:nvSpPr>
            <p:cNvPr id="14" name="Espace réservé du contenu 2">
              <a:extLst>
                <a:ext uri="{FF2B5EF4-FFF2-40B4-BE49-F238E27FC236}">
                  <a16:creationId xmlns:a16="http://schemas.microsoft.com/office/drawing/2014/main" id="{F5CD4995-782D-4324-0C40-E805878CD8C9}"/>
                </a:ext>
              </a:extLst>
            </p:cNvPr>
            <p:cNvSpPr txBox="1">
              <a:spLocks/>
            </p:cNvSpPr>
            <p:nvPr userDrawn="1"/>
          </p:nvSpPr>
          <p:spPr>
            <a:xfrm>
              <a:off x="-1524145" y="2253672"/>
              <a:ext cx="1397145" cy="1394691"/>
            </a:xfrm>
            <a:prstGeom prst="rect">
              <a:avLst/>
            </a:prstGeom>
            <a:solidFill>
              <a:schemeClr val="bg1"/>
            </a:solidFill>
          </p:spPr>
          <p:txBody>
            <a:bodyPr vert="horz" lIns="91440" tIns="45720" rIns="91440" bIns="45720" rtlCol="0">
              <a:normAutofit/>
            </a:bodyPr>
            <a:lstStyle>
              <a:lvl1pPr marL="0" indent="0" algn="l" defTabSz="914400" rtl="0" eaLnBrk="1" latinLnBrk="0" hangingPunct="1">
                <a:lnSpc>
                  <a:spcPct val="90000"/>
                </a:lnSpc>
                <a:spcBef>
                  <a:spcPts val="1000"/>
                </a:spcBef>
                <a:spcAft>
                  <a:spcPts val="600"/>
                </a:spcAft>
                <a:buFont typeface="Arial" panose="020B0604020202020204" pitchFamily="34" charset="0"/>
                <a:buNone/>
                <a:defRPr sz="1400" b="1" kern="1200" cap="all" baseline="0">
                  <a:solidFill>
                    <a:schemeClr val="tx2"/>
                  </a:solidFill>
                  <a:latin typeface="+mn-lt"/>
                  <a:ea typeface="+mn-ea"/>
                  <a:cs typeface="+mn-cs"/>
                </a:defRPr>
              </a:lvl1pPr>
              <a:lvl2pPr marL="0" indent="0" algn="l" defTabSz="914400" rtl="0" eaLnBrk="1" latinLnBrk="0" hangingPunct="1">
                <a:lnSpc>
                  <a:spcPct val="90000"/>
                </a:lnSpc>
                <a:spcBef>
                  <a:spcPts val="600"/>
                </a:spcBef>
                <a:buFont typeface="Arial" panose="020B0604020202020204" pitchFamily="34" charset="0"/>
                <a:buNone/>
                <a:defRPr sz="1200" b="1" kern="1200">
                  <a:solidFill>
                    <a:schemeClr val="accent2"/>
                  </a:solidFill>
                  <a:latin typeface="+mn-lt"/>
                  <a:ea typeface="+mn-ea"/>
                  <a:cs typeface="+mn-cs"/>
                </a:defRPr>
              </a:lvl2pPr>
              <a:lvl3pPr marL="0" indent="0" algn="l" defTabSz="914400" rtl="0" eaLnBrk="1" latinLnBrk="0" hangingPunct="1">
                <a:lnSpc>
                  <a:spcPct val="90000"/>
                </a:lnSpc>
                <a:spcBef>
                  <a:spcPts val="600"/>
                </a:spcBef>
                <a:buFont typeface="Arial" panose="020B0604020202020204" pitchFamily="34" charset="0"/>
                <a:buNone/>
                <a:defRPr sz="1200" kern="1200">
                  <a:solidFill>
                    <a:schemeClr val="tx1"/>
                  </a:solidFill>
                  <a:latin typeface="+mn-lt"/>
                  <a:ea typeface="+mn-ea"/>
                  <a:cs typeface="+mn-cs"/>
                </a:defRPr>
              </a:lvl3pPr>
              <a:lvl4pPr marL="88900" indent="-88900" algn="l" defTabSz="914400" rtl="0" eaLnBrk="1" latinLnBrk="0" hangingPunct="1">
                <a:lnSpc>
                  <a:spcPct val="90000"/>
                </a:lnSpc>
                <a:spcBef>
                  <a:spcPts val="600"/>
                </a:spcBef>
                <a:buFont typeface="Arial" panose="020B0604020202020204" pitchFamily="34" charset="0"/>
                <a:buChar char="•"/>
                <a:defRPr sz="1200" kern="1200">
                  <a:solidFill>
                    <a:schemeClr val="tx1"/>
                  </a:solidFill>
                  <a:latin typeface="+mn-lt"/>
                  <a:ea typeface="+mn-ea"/>
                  <a:cs typeface="+mn-cs"/>
                </a:defRPr>
              </a:lvl4pPr>
              <a:lvl5pPr marL="179388" indent="-90488" algn="l" defTabSz="914400" rtl="0" eaLnBrk="1" latinLnBrk="0" hangingPunct="1">
                <a:lnSpc>
                  <a:spcPct val="90000"/>
                </a:lnSpc>
                <a:spcBef>
                  <a:spcPts val="600"/>
                </a:spcBef>
                <a:buFont typeface="Arial" panose="020B0604020202020204" pitchFamily="34" charset="0"/>
                <a:buChar char="•"/>
                <a:defRPr sz="1200" kern="1200">
                  <a:solidFill>
                    <a:schemeClr val="tx1"/>
                  </a:solidFill>
                  <a:latin typeface="+mn-lt"/>
                  <a:ea typeface="+mn-ea"/>
                  <a:cs typeface="+mn-cs"/>
                </a:defRPr>
              </a:lvl5pPr>
              <a:lvl6pPr marL="266700" indent="-87313" algn="l" defTabSz="914400" rtl="0" eaLnBrk="1" latinLnBrk="0" hangingPunct="1">
                <a:lnSpc>
                  <a:spcPct val="90000"/>
                </a:lnSpc>
                <a:spcBef>
                  <a:spcPts val="600"/>
                </a:spcBef>
                <a:buFont typeface="Arial" panose="020B0604020202020204" pitchFamily="34" charset="0"/>
                <a:buChar char="•"/>
                <a:defRPr sz="11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0"/>
                </a:spcAft>
              </a:pPr>
              <a:r>
                <a:rPr lang="fr-FR" dirty="0">
                  <a:solidFill>
                    <a:schemeClr val="accent2"/>
                  </a:solidFill>
                </a:rPr>
                <a:t>niveau 1</a:t>
              </a:r>
            </a:p>
            <a:p>
              <a:pPr lvl="1">
                <a:spcBef>
                  <a:spcPts val="1200"/>
                </a:spcBef>
              </a:pPr>
              <a:r>
                <a:rPr lang="fr-FR" dirty="0">
                  <a:solidFill>
                    <a:schemeClr val="accent1"/>
                  </a:solidFill>
                </a:rPr>
                <a:t>Niveau 2</a:t>
              </a:r>
            </a:p>
            <a:p>
              <a:pPr lvl="2"/>
              <a:r>
                <a:rPr lang="fr-FR" dirty="0"/>
                <a:t>Niveau 3</a:t>
              </a:r>
            </a:p>
            <a:p>
              <a:pPr marL="88900" lvl="3" indent="-88900">
                <a:buClr>
                  <a:schemeClr val="accent2"/>
                </a:buClr>
                <a:buFont typeface="Wingdings 2" panose="05020102010507070707" pitchFamily="18" charset="2"/>
                <a:buChar char="»"/>
              </a:pPr>
              <a:r>
                <a:rPr lang="fr-FR" dirty="0"/>
                <a:t>Niveau 4</a:t>
              </a:r>
            </a:p>
            <a:p>
              <a:pPr marL="179388" lvl="4" indent="-90488">
                <a:buClr>
                  <a:schemeClr val="accent2"/>
                </a:buClr>
                <a:buFont typeface="Symbol" panose="05050102010706020507" pitchFamily="18" charset="2"/>
                <a:buChar char="·"/>
              </a:pPr>
              <a:r>
                <a:rPr lang="fr-FR" dirty="0"/>
                <a:t>Niveau 5 </a:t>
              </a:r>
            </a:p>
          </p:txBody>
        </p:sp>
      </p:grpSp>
      <p:sp>
        <p:nvSpPr>
          <p:cNvPr id="9" name="Espace réservé de la date 8">
            <a:extLst>
              <a:ext uri="{FF2B5EF4-FFF2-40B4-BE49-F238E27FC236}">
                <a16:creationId xmlns:a16="http://schemas.microsoft.com/office/drawing/2014/main" id="{80ED838B-0701-DA2D-6EBE-48108FD557D5}"/>
              </a:ext>
            </a:extLst>
          </p:cNvPr>
          <p:cNvSpPr>
            <a:spLocks noGrp="1"/>
          </p:cNvSpPr>
          <p:nvPr>
            <p:ph type="dt" sz="half" idx="14"/>
          </p:nvPr>
        </p:nvSpPr>
        <p:spPr/>
        <p:txBody>
          <a:bodyPr/>
          <a:lstStyle/>
          <a:p>
            <a:r>
              <a:rPr lang="fr-FR" dirty="0"/>
              <a:t>Mois 20XX</a:t>
            </a:r>
          </a:p>
        </p:txBody>
      </p:sp>
      <p:sp>
        <p:nvSpPr>
          <p:cNvPr id="10" name="Espace réservé du pied de page 9">
            <a:extLst>
              <a:ext uri="{FF2B5EF4-FFF2-40B4-BE49-F238E27FC236}">
                <a16:creationId xmlns:a16="http://schemas.microsoft.com/office/drawing/2014/main" id="{27627DFB-5866-F613-A82B-79C6381A6BA0}"/>
              </a:ext>
            </a:extLst>
          </p:cNvPr>
          <p:cNvSpPr>
            <a:spLocks noGrp="1"/>
          </p:cNvSpPr>
          <p:nvPr>
            <p:ph type="ftr" sz="quarter" idx="15"/>
          </p:nvPr>
        </p:nvSpPr>
        <p:spPr/>
        <p:txBody>
          <a:bodyPr/>
          <a:lstStyle/>
          <a:p>
            <a:pPr algn="l"/>
            <a:r>
              <a:rPr lang="fr-FR" dirty="0"/>
              <a:t>Titre de la présentation</a:t>
            </a:r>
          </a:p>
        </p:txBody>
      </p:sp>
      <p:sp>
        <p:nvSpPr>
          <p:cNvPr id="11" name="Espace réservé du numéro de diapositive 10">
            <a:extLst>
              <a:ext uri="{FF2B5EF4-FFF2-40B4-BE49-F238E27FC236}">
                <a16:creationId xmlns:a16="http://schemas.microsoft.com/office/drawing/2014/main" id="{F865D005-83D2-9C28-13DB-4A21C8FD8A25}"/>
              </a:ext>
            </a:extLst>
          </p:cNvPr>
          <p:cNvSpPr>
            <a:spLocks noGrp="1"/>
          </p:cNvSpPr>
          <p:nvPr>
            <p:ph type="sldNum" sz="quarter" idx="16"/>
          </p:nvPr>
        </p:nvSpPr>
        <p:spPr/>
        <p:txBody>
          <a:bodyPr/>
          <a:lstStyle/>
          <a:p>
            <a:fld id="{963E9002-E6CB-4983-8B51-5C3EA949C333}" type="slidenum">
              <a:rPr lang="fr-FR" smtClean="0"/>
              <a:pPr/>
              <a:t>‹N°›</a:t>
            </a:fld>
            <a:endParaRPr lang="fr-FR" dirty="0"/>
          </a:p>
        </p:txBody>
      </p:sp>
      <p:cxnSp>
        <p:nvCxnSpPr>
          <p:cNvPr id="19" name="Connecteur droit 18">
            <a:extLst>
              <a:ext uri="{FF2B5EF4-FFF2-40B4-BE49-F238E27FC236}">
                <a16:creationId xmlns:a16="http://schemas.microsoft.com/office/drawing/2014/main" id="{9D3EE74B-0656-4BB6-AE28-A35F9B6528B7}"/>
              </a:ext>
            </a:extLst>
          </p:cNvPr>
          <p:cNvCxnSpPr>
            <a:cxnSpLocks/>
          </p:cNvCxnSpPr>
          <p:nvPr userDrawn="1"/>
        </p:nvCxnSpPr>
        <p:spPr>
          <a:xfrm>
            <a:off x="1373506" y="6441123"/>
            <a:ext cx="10433154"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8429697"/>
      </p:ext>
    </p:extLst>
  </p:cSld>
  <p:clrMapOvr>
    <a:masterClrMapping/>
  </p:clrMapOvr>
  <p:extLst>
    <p:ext uri="{DCECCB84-F9BA-43D5-87BE-67443E8EF086}">
      <p15:sldGuideLst xmlns:p15="http://schemas.microsoft.com/office/powerpoint/2012/main">
        <p15:guide id="1"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hapô et un contenu / bleu">
    <p:spTree>
      <p:nvGrpSpPr>
        <p:cNvPr id="1" name=""/>
        <p:cNvGrpSpPr/>
        <p:nvPr/>
      </p:nvGrpSpPr>
      <p:grpSpPr>
        <a:xfrm>
          <a:off x="0" y="0"/>
          <a:ext cx="0" cy="0"/>
          <a:chOff x="0" y="0"/>
          <a:chExt cx="0" cy="0"/>
        </a:xfrm>
      </p:grpSpPr>
      <p:sp>
        <p:nvSpPr>
          <p:cNvPr id="20" name="Ellipse 4">
            <a:extLst>
              <a:ext uri="{FF2B5EF4-FFF2-40B4-BE49-F238E27FC236}">
                <a16:creationId xmlns:a16="http://schemas.microsoft.com/office/drawing/2014/main" id="{0832A131-AE8F-4964-8081-09A9C858CA1F}"/>
              </a:ext>
            </a:extLst>
          </p:cNvPr>
          <p:cNvSpPr/>
          <p:nvPr userDrawn="1"/>
        </p:nvSpPr>
        <p:spPr>
          <a:xfrm>
            <a:off x="384175" y="1035097"/>
            <a:ext cx="828000" cy="1653844"/>
          </a:xfrm>
          <a:custGeom>
            <a:avLst/>
            <a:gdLst>
              <a:gd name="connsiteX0" fmla="*/ 0 w 6833062"/>
              <a:gd name="connsiteY0" fmla="*/ 3416531 h 6833062"/>
              <a:gd name="connsiteX1" fmla="*/ 3416531 w 6833062"/>
              <a:gd name="connsiteY1" fmla="*/ 0 h 6833062"/>
              <a:gd name="connsiteX2" fmla="*/ 6833062 w 6833062"/>
              <a:gd name="connsiteY2" fmla="*/ 3416531 h 6833062"/>
              <a:gd name="connsiteX3" fmla="*/ 3416531 w 6833062"/>
              <a:gd name="connsiteY3" fmla="*/ 6833062 h 6833062"/>
              <a:gd name="connsiteX4" fmla="*/ 0 w 6833062"/>
              <a:gd name="connsiteY4" fmla="*/ 3416531 h 6833062"/>
              <a:gd name="connsiteX0" fmla="*/ 427067 w 3843598"/>
              <a:gd name="connsiteY0" fmla="*/ 6928034 h 7023006"/>
              <a:gd name="connsiteX1" fmla="*/ 427067 w 3843598"/>
              <a:gd name="connsiteY1" fmla="*/ 94972 h 7023006"/>
              <a:gd name="connsiteX2" fmla="*/ 3843598 w 3843598"/>
              <a:gd name="connsiteY2" fmla="*/ 3511503 h 7023006"/>
              <a:gd name="connsiteX3" fmla="*/ 427067 w 3843598"/>
              <a:gd name="connsiteY3" fmla="*/ 6928034 h 7023006"/>
              <a:gd name="connsiteX0" fmla="*/ 257759 w 3674290"/>
              <a:gd name="connsiteY0" fmla="*/ 7136852 h 7231824"/>
              <a:gd name="connsiteX1" fmla="*/ 257759 w 3674290"/>
              <a:gd name="connsiteY1" fmla="*/ 303790 h 7231824"/>
              <a:gd name="connsiteX2" fmla="*/ 3674290 w 3674290"/>
              <a:gd name="connsiteY2" fmla="*/ 3720321 h 7231824"/>
              <a:gd name="connsiteX3" fmla="*/ 257759 w 3674290"/>
              <a:gd name="connsiteY3" fmla="*/ 7136852 h 7231824"/>
              <a:gd name="connsiteX0" fmla="*/ 856178 w 4272709"/>
              <a:gd name="connsiteY0" fmla="*/ 6833192 h 6928164"/>
              <a:gd name="connsiteX1" fmla="*/ 856178 w 4272709"/>
              <a:gd name="connsiteY1" fmla="*/ 130 h 6928164"/>
              <a:gd name="connsiteX2" fmla="*/ 4272709 w 4272709"/>
              <a:gd name="connsiteY2" fmla="*/ 3416661 h 6928164"/>
              <a:gd name="connsiteX3" fmla="*/ 856178 w 4272709"/>
              <a:gd name="connsiteY3" fmla="*/ 6833192 h 6928164"/>
              <a:gd name="connsiteX0" fmla="*/ 361709 w 3778240"/>
              <a:gd name="connsiteY0" fmla="*/ 7235252 h 7330224"/>
              <a:gd name="connsiteX1" fmla="*/ 361709 w 3778240"/>
              <a:gd name="connsiteY1" fmla="*/ 402190 h 7330224"/>
              <a:gd name="connsiteX2" fmla="*/ 3778240 w 3778240"/>
              <a:gd name="connsiteY2" fmla="*/ 3818721 h 7330224"/>
              <a:gd name="connsiteX3" fmla="*/ 361709 w 3778240"/>
              <a:gd name="connsiteY3" fmla="*/ 7235252 h 7330224"/>
              <a:gd name="connsiteX0" fmla="*/ 603768 w 4020299"/>
              <a:gd name="connsiteY0" fmla="*/ 6849183 h 6944155"/>
              <a:gd name="connsiteX1" fmla="*/ 603768 w 4020299"/>
              <a:gd name="connsiteY1" fmla="*/ 16121 h 6944155"/>
              <a:gd name="connsiteX2" fmla="*/ 4020299 w 4020299"/>
              <a:gd name="connsiteY2" fmla="*/ 3432652 h 6944155"/>
              <a:gd name="connsiteX3" fmla="*/ 603768 w 4020299"/>
              <a:gd name="connsiteY3" fmla="*/ 6849183 h 6944155"/>
              <a:gd name="connsiteX0" fmla="*/ 603768 w 4020299"/>
              <a:gd name="connsiteY0" fmla="*/ 6849183 h 6944155"/>
              <a:gd name="connsiteX1" fmla="*/ 603768 w 4020299"/>
              <a:gd name="connsiteY1" fmla="*/ 16121 h 6944155"/>
              <a:gd name="connsiteX2" fmla="*/ 4020299 w 4020299"/>
              <a:gd name="connsiteY2" fmla="*/ 3432652 h 6944155"/>
              <a:gd name="connsiteX3" fmla="*/ 603768 w 4020299"/>
              <a:gd name="connsiteY3" fmla="*/ 6849183 h 6944155"/>
              <a:gd name="connsiteX0" fmla="*/ 257854 w 3674385"/>
              <a:gd name="connsiteY0" fmla="*/ 6833062 h 6928034"/>
              <a:gd name="connsiteX1" fmla="*/ 257854 w 3674385"/>
              <a:gd name="connsiteY1" fmla="*/ 0 h 6928034"/>
              <a:gd name="connsiteX2" fmla="*/ 3674385 w 3674385"/>
              <a:gd name="connsiteY2" fmla="*/ 3416531 h 6928034"/>
              <a:gd name="connsiteX3" fmla="*/ 257854 w 3674385"/>
              <a:gd name="connsiteY3" fmla="*/ 6833062 h 6928034"/>
              <a:gd name="connsiteX0" fmla="*/ 257854 w 3674385"/>
              <a:gd name="connsiteY0" fmla="*/ 6833062 h 6928034"/>
              <a:gd name="connsiteX1" fmla="*/ 257854 w 3674385"/>
              <a:gd name="connsiteY1" fmla="*/ 0 h 6928034"/>
              <a:gd name="connsiteX2" fmla="*/ 3674385 w 3674385"/>
              <a:gd name="connsiteY2" fmla="*/ 3416531 h 6928034"/>
              <a:gd name="connsiteX3" fmla="*/ 257854 w 3674385"/>
              <a:gd name="connsiteY3" fmla="*/ 6833062 h 6928034"/>
              <a:gd name="connsiteX0" fmla="*/ 257854 w 3674385"/>
              <a:gd name="connsiteY0" fmla="*/ 6833062 h 6928034"/>
              <a:gd name="connsiteX1" fmla="*/ 257854 w 3674385"/>
              <a:gd name="connsiteY1" fmla="*/ 0 h 6928034"/>
              <a:gd name="connsiteX2" fmla="*/ 3674385 w 3674385"/>
              <a:gd name="connsiteY2" fmla="*/ 3416531 h 6928034"/>
              <a:gd name="connsiteX3" fmla="*/ 257854 w 3674385"/>
              <a:gd name="connsiteY3" fmla="*/ 6833062 h 6928034"/>
              <a:gd name="connsiteX0" fmla="*/ 257854 w 3674385"/>
              <a:gd name="connsiteY0" fmla="*/ 6833062 h 6833062"/>
              <a:gd name="connsiteX1" fmla="*/ 257854 w 3674385"/>
              <a:gd name="connsiteY1" fmla="*/ 0 h 6833062"/>
              <a:gd name="connsiteX2" fmla="*/ 3674385 w 3674385"/>
              <a:gd name="connsiteY2" fmla="*/ 3416531 h 6833062"/>
              <a:gd name="connsiteX3" fmla="*/ 257854 w 367438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9167 w 3425698"/>
              <a:gd name="connsiteY0" fmla="*/ 6833062 h 6833062"/>
              <a:gd name="connsiteX1" fmla="*/ 9167 w 3425698"/>
              <a:gd name="connsiteY1" fmla="*/ 0 h 6833062"/>
              <a:gd name="connsiteX2" fmla="*/ 3425698 w 3425698"/>
              <a:gd name="connsiteY2" fmla="*/ 3416531 h 6833062"/>
              <a:gd name="connsiteX3" fmla="*/ 9167 w 3425698"/>
              <a:gd name="connsiteY3" fmla="*/ 6833062 h 6833062"/>
              <a:gd name="connsiteX0" fmla="*/ 4386 w 3420917"/>
              <a:gd name="connsiteY0" fmla="*/ 6833062 h 6833062"/>
              <a:gd name="connsiteX1" fmla="*/ 4386 w 3420917"/>
              <a:gd name="connsiteY1" fmla="*/ 0 h 6833062"/>
              <a:gd name="connsiteX2" fmla="*/ 3420917 w 3420917"/>
              <a:gd name="connsiteY2" fmla="*/ 3416531 h 6833062"/>
              <a:gd name="connsiteX3" fmla="*/ 4386 w 3420917"/>
              <a:gd name="connsiteY3" fmla="*/ 6833062 h 6833062"/>
              <a:gd name="connsiteX0" fmla="*/ 4386 w 3420985"/>
              <a:gd name="connsiteY0" fmla="*/ 6833062 h 6833062"/>
              <a:gd name="connsiteX1" fmla="*/ 4386 w 3420985"/>
              <a:gd name="connsiteY1" fmla="*/ 0 h 6833062"/>
              <a:gd name="connsiteX2" fmla="*/ 3420917 w 3420985"/>
              <a:gd name="connsiteY2" fmla="*/ 3416531 h 6833062"/>
              <a:gd name="connsiteX3" fmla="*/ 4386 w 3420985"/>
              <a:gd name="connsiteY3" fmla="*/ 6833062 h 6833062"/>
            </a:gdLst>
            <a:ahLst/>
            <a:cxnLst>
              <a:cxn ang="0">
                <a:pos x="connsiteX0" y="connsiteY0"/>
              </a:cxn>
              <a:cxn ang="0">
                <a:pos x="connsiteX1" y="connsiteY1"/>
              </a:cxn>
              <a:cxn ang="0">
                <a:pos x="connsiteX2" y="connsiteY2"/>
              </a:cxn>
              <a:cxn ang="0">
                <a:pos x="connsiteX3" y="connsiteY3"/>
              </a:cxn>
            </a:cxnLst>
            <a:rect l="l" t="t" r="r" b="b"/>
            <a:pathLst>
              <a:path w="3420985" h="6833062">
                <a:moveTo>
                  <a:pt x="4386" y="6833062"/>
                </a:moveTo>
                <a:cubicBezTo>
                  <a:pt x="-5638" y="2756647"/>
                  <a:pt x="4702" y="1690776"/>
                  <a:pt x="4386" y="0"/>
                </a:cubicBezTo>
                <a:cubicBezTo>
                  <a:pt x="2179819" y="9346"/>
                  <a:pt x="3431675" y="1927666"/>
                  <a:pt x="3420917" y="3416531"/>
                </a:cubicBezTo>
                <a:cubicBezTo>
                  <a:pt x="3410159" y="4905396"/>
                  <a:pt x="2370335" y="6800056"/>
                  <a:pt x="4386" y="6833062"/>
                </a:cubicBezTo>
                <a:close/>
              </a:path>
            </a:pathLst>
          </a:custGeom>
          <a:gradFill>
            <a:gsLst>
              <a:gs pos="40000">
                <a:srgbClr val="AFE1FA">
                  <a:alpha val="29000"/>
                </a:srgbClr>
              </a:gs>
              <a:gs pos="80000">
                <a:srgbClr val="AFE1FA">
                  <a:alpha val="7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 name="Espace réservé du contenu 2">
            <a:extLst>
              <a:ext uri="{FF2B5EF4-FFF2-40B4-BE49-F238E27FC236}">
                <a16:creationId xmlns:a16="http://schemas.microsoft.com/office/drawing/2014/main" id="{B42A89CF-36F3-AD48-0848-06495FBB46EC}"/>
              </a:ext>
            </a:extLst>
          </p:cNvPr>
          <p:cNvSpPr>
            <a:spLocks noGrp="1"/>
          </p:cNvSpPr>
          <p:nvPr>
            <p:ph sz="half" idx="1"/>
          </p:nvPr>
        </p:nvSpPr>
        <p:spPr>
          <a:xfrm>
            <a:off x="4307151" y="2463800"/>
            <a:ext cx="7584812" cy="368299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8" name="ZoneTexte 7">
            <a:extLst>
              <a:ext uri="{FF2B5EF4-FFF2-40B4-BE49-F238E27FC236}">
                <a16:creationId xmlns:a16="http://schemas.microsoft.com/office/drawing/2014/main" id="{7F05B394-29DE-4741-92A9-79BF6F62F595}"/>
              </a:ext>
            </a:extLst>
          </p:cNvPr>
          <p:cNvSpPr txBox="1"/>
          <p:nvPr userDrawn="1"/>
        </p:nvSpPr>
        <p:spPr>
          <a:xfrm>
            <a:off x="762000" y="-276999"/>
            <a:ext cx="6356350" cy="276999"/>
          </a:xfrm>
          <a:prstGeom prst="rect">
            <a:avLst/>
          </a:prstGeom>
          <a:noFill/>
        </p:spPr>
        <p:txBody>
          <a:bodyPr wrap="square" rtlCol="0">
            <a:spAutoFit/>
          </a:bodyPr>
          <a:lstStyle/>
          <a:p>
            <a:r>
              <a:rPr lang="fr-FR" sz="1200" dirty="0">
                <a:solidFill>
                  <a:schemeClr val="bg1">
                    <a:lumMod val="50000"/>
                  </a:schemeClr>
                </a:solidFill>
              </a:rPr>
              <a:t>Chapô et un contenu / bleu</a:t>
            </a:r>
          </a:p>
        </p:txBody>
      </p:sp>
      <p:cxnSp>
        <p:nvCxnSpPr>
          <p:cNvPr id="22" name="Connecteur droit 21">
            <a:extLst>
              <a:ext uri="{FF2B5EF4-FFF2-40B4-BE49-F238E27FC236}">
                <a16:creationId xmlns:a16="http://schemas.microsoft.com/office/drawing/2014/main" id="{B30F1B13-841A-45E6-40A7-42F527B8D944}"/>
              </a:ext>
            </a:extLst>
          </p:cNvPr>
          <p:cNvCxnSpPr>
            <a:cxnSpLocks/>
          </p:cNvCxnSpPr>
          <p:nvPr userDrawn="1"/>
        </p:nvCxnSpPr>
        <p:spPr>
          <a:xfrm>
            <a:off x="384174" y="2997994"/>
            <a:ext cx="828000"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4" name="Espace réservé du texte 23">
            <a:extLst>
              <a:ext uri="{FF2B5EF4-FFF2-40B4-BE49-F238E27FC236}">
                <a16:creationId xmlns:a16="http://schemas.microsoft.com/office/drawing/2014/main" id="{8A3C3E56-E871-A5B9-C67A-B216796E4053}"/>
              </a:ext>
            </a:extLst>
          </p:cNvPr>
          <p:cNvSpPr>
            <a:spLocks noGrp="1"/>
          </p:cNvSpPr>
          <p:nvPr>
            <p:ph type="body" sz="quarter" idx="13"/>
          </p:nvPr>
        </p:nvSpPr>
        <p:spPr>
          <a:xfrm>
            <a:off x="300037" y="3101974"/>
            <a:ext cx="3736703" cy="3042347"/>
          </a:xfrm>
        </p:spPr>
        <p:txBody>
          <a:bodyPr/>
          <a:lstStyle>
            <a:lvl1pPr>
              <a:lnSpc>
                <a:spcPct val="100000"/>
              </a:lnSpc>
              <a:defRPr cap="none">
                <a:solidFill>
                  <a:schemeClr val="accent1"/>
                </a:solidFill>
              </a:defRPr>
            </a:lvl1pPr>
            <a:lvl2pPr>
              <a:defRPr cap="none"/>
            </a:lvl2pPr>
            <a:lvl3pPr>
              <a:defRPr cap="none"/>
            </a:lvl3pPr>
            <a:lvl4pPr>
              <a:defRPr cap="none"/>
            </a:lvl4pPr>
            <a:lvl5pPr>
              <a:defRPr cap="none"/>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2" name="Titre 1">
            <a:extLst>
              <a:ext uri="{FF2B5EF4-FFF2-40B4-BE49-F238E27FC236}">
                <a16:creationId xmlns:a16="http://schemas.microsoft.com/office/drawing/2014/main" id="{F709B117-1399-764B-2B53-7E757DD9AF13}"/>
              </a:ext>
            </a:extLst>
          </p:cNvPr>
          <p:cNvSpPr>
            <a:spLocks noGrp="1"/>
          </p:cNvSpPr>
          <p:nvPr>
            <p:ph type="title"/>
          </p:nvPr>
        </p:nvSpPr>
        <p:spPr>
          <a:xfrm>
            <a:off x="680224" y="1404163"/>
            <a:ext cx="7252514" cy="892652"/>
          </a:xfrm>
        </p:spPr>
        <p:txBody>
          <a:bodyPr anchor="ctr"/>
          <a:lstStyle/>
          <a:p>
            <a:r>
              <a:rPr lang="fr-FR"/>
              <a:t>Modifiez le style du titre</a:t>
            </a:r>
            <a:endParaRPr lang="fr-FR" dirty="0"/>
          </a:p>
        </p:txBody>
      </p:sp>
      <p:grpSp>
        <p:nvGrpSpPr>
          <p:cNvPr id="12" name="Groupe 11">
            <a:extLst>
              <a:ext uri="{FF2B5EF4-FFF2-40B4-BE49-F238E27FC236}">
                <a16:creationId xmlns:a16="http://schemas.microsoft.com/office/drawing/2014/main" id="{53228331-337B-D7FE-AAAA-8C6BA832B068}"/>
              </a:ext>
            </a:extLst>
          </p:cNvPr>
          <p:cNvGrpSpPr/>
          <p:nvPr userDrawn="1"/>
        </p:nvGrpSpPr>
        <p:grpSpPr>
          <a:xfrm>
            <a:off x="12279766" y="2465277"/>
            <a:ext cx="1563825" cy="4392723"/>
            <a:chOff x="-1668463" y="996950"/>
            <a:chExt cx="1563825" cy="4392723"/>
          </a:xfrm>
        </p:grpSpPr>
        <p:grpSp>
          <p:nvGrpSpPr>
            <p:cNvPr id="13" name="Groupe 12">
              <a:extLst>
                <a:ext uri="{FF2B5EF4-FFF2-40B4-BE49-F238E27FC236}">
                  <a16:creationId xmlns:a16="http://schemas.microsoft.com/office/drawing/2014/main" id="{09B226ED-575D-9751-DBAF-BA37272C8345}"/>
                </a:ext>
              </a:extLst>
            </p:cNvPr>
            <p:cNvGrpSpPr/>
            <p:nvPr userDrawn="1"/>
          </p:nvGrpSpPr>
          <p:grpSpPr>
            <a:xfrm>
              <a:off x="-1668463" y="996950"/>
              <a:ext cx="1563825" cy="4392723"/>
              <a:chOff x="-1668463" y="996950"/>
              <a:chExt cx="1563825" cy="4392723"/>
            </a:xfrm>
          </p:grpSpPr>
          <p:grpSp>
            <p:nvGrpSpPr>
              <p:cNvPr id="15" name="Groupe 14">
                <a:extLst>
                  <a:ext uri="{FF2B5EF4-FFF2-40B4-BE49-F238E27FC236}">
                    <a16:creationId xmlns:a16="http://schemas.microsoft.com/office/drawing/2014/main" id="{62B0ECAE-E28E-2D6A-72A0-C2AB1D677180}"/>
                  </a:ext>
                </a:extLst>
              </p:cNvPr>
              <p:cNvGrpSpPr/>
              <p:nvPr userDrawn="1"/>
            </p:nvGrpSpPr>
            <p:grpSpPr>
              <a:xfrm>
                <a:off x="-1668463" y="996950"/>
                <a:ext cx="1563825" cy="4392723"/>
                <a:chOff x="-1878012" y="2562423"/>
                <a:chExt cx="1563825" cy="4392723"/>
              </a:xfrm>
              <a:solidFill>
                <a:schemeClr val="bg2">
                  <a:lumMod val="20000"/>
                  <a:lumOff val="80000"/>
                </a:schemeClr>
              </a:solidFill>
            </p:grpSpPr>
            <p:sp>
              <p:nvSpPr>
                <p:cNvPr id="17" name="ZoneTexte 16">
                  <a:extLst>
                    <a:ext uri="{FF2B5EF4-FFF2-40B4-BE49-F238E27FC236}">
                      <a16:creationId xmlns:a16="http://schemas.microsoft.com/office/drawing/2014/main" id="{75A9B199-97B8-CDF0-A620-CE0456FEE9E5}"/>
                    </a:ext>
                  </a:extLst>
                </p:cNvPr>
                <p:cNvSpPr txBox="1"/>
                <p:nvPr userDrawn="1"/>
              </p:nvSpPr>
              <p:spPr>
                <a:xfrm>
                  <a:off x="-1754187" y="2562423"/>
                  <a:ext cx="1440000" cy="4392723"/>
                </a:xfrm>
                <a:prstGeom prst="rect">
                  <a:avLst/>
                </a:prstGeom>
                <a:grpFill/>
              </p:spPr>
              <p:txBody>
                <a:bodyPr wrap="square" lIns="72000" tIns="72000" rIns="72000" bIns="72000" rtlCol="0">
                  <a:spAutoFit/>
                </a:bodyPr>
                <a:lstStyle/>
                <a:p>
                  <a:r>
                    <a:rPr lang="fr-FR" sz="1200" b="1" dirty="0">
                      <a:solidFill>
                        <a:schemeClr val="bg1">
                          <a:lumMod val="50000"/>
                        </a:schemeClr>
                      </a:solidFill>
                    </a:rPr>
                    <a:t>Astuce</a:t>
                  </a:r>
                </a:p>
                <a:p>
                  <a:r>
                    <a:rPr lang="fr-FR" sz="1200" dirty="0">
                      <a:solidFill>
                        <a:schemeClr val="bg1">
                          <a:lumMod val="50000"/>
                        </a:schemeClr>
                      </a:solidFill>
                    </a:rPr>
                    <a:t>Cette zone de texte permet plusieurs niveaux de texte préformatés :</a:t>
                  </a: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r>
                    <a:rPr lang="fr-FR" sz="1200" dirty="0">
                      <a:solidFill>
                        <a:schemeClr val="bg1">
                          <a:lumMod val="50000"/>
                        </a:schemeClr>
                      </a:solidFill>
                    </a:rPr>
                    <a:t>Pour passer de l’un à l’autre utilisez les icônes d’augmentation ou de réduction de niveaux :</a:t>
                  </a:r>
                </a:p>
                <a:p>
                  <a:endParaRPr lang="fr-FR" sz="1200" dirty="0">
                    <a:solidFill>
                      <a:schemeClr val="bg1">
                        <a:lumMod val="50000"/>
                      </a:schemeClr>
                    </a:solidFill>
                  </a:endParaRPr>
                </a:p>
                <a:p>
                  <a:endParaRPr lang="fr-FR" sz="1200" dirty="0">
                    <a:solidFill>
                      <a:schemeClr val="bg1">
                        <a:lumMod val="50000"/>
                      </a:schemeClr>
                    </a:solidFill>
                  </a:endParaRPr>
                </a:p>
              </p:txBody>
            </p:sp>
            <p:sp>
              <p:nvSpPr>
                <p:cNvPr id="18" name="Triangle isocèle 17">
                  <a:extLst>
                    <a:ext uri="{FF2B5EF4-FFF2-40B4-BE49-F238E27FC236}">
                      <a16:creationId xmlns:a16="http://schemas.microsoft.com/office/drawing/2014/main" id="{600C0CCB-A8CB-7B28-B5AE-3AC691B3093E}"/>
                    </a:ext>
                  </a:extLst>
                </p:cNvPr>
                <p:cNvSpPr/>
                <p:nvPr userDrawn="1"/>
              </p:nvSpPr>
              <p:spPr>
                <a:xfrm rot="16200000">
                  <a:off x="-1997868" y="2794271"/>
                  <a:ext cx="368300" cy="128588"/>
                </a:xfrm>
                <a:prstGeom prst="triangl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200" dirty="0"/>
                </a:p>
              </p:txBody>
            </p:sp>
          </p:grpSp>
          <p:pic>
            <p:nvPicPr>
              <p:cNvPr id="16" name="Image 15">
                <a:extLst>
                  <a:ext uri="{FF2B5EF4-FFF2-40B4-BE49-F238E27FC236}">
                    <a16:creationId xmlns:a16="http://schemas.microsoft.com/office/drawing/2014/main" id="{85C25ACA-F15E-22D3-9DAD-DC9FA1FE6690}"/>
                  </a:ext>
                </a:extLst>
              </p:cNvPr>
              <p:cNvPicPr>
                <a:picLocks noChangeAspect="1"/>
              </p:cNvPicPr>
              <p:nvPr userDrawn="1"/>
            </p:nvPicPr>
            <p:blipFill>
              <a:blip r:embed="rId2"/>
              <a:stretch>
                <a:fillRect/>
              </a:stretch>
            </p:blipFill>
            <p:spPr>
              <a:xfrm>
                <a:off x="-1160463" y="4766983"/>
                <a:ext cx="542925" cy="295275"/>
              </a:xfrm>
              <a:prstGeom prst="rect">
                <a:avLst/>
              </a:prstGeom>
            </p:spPr>
          </p:pic>
        </p:grpSp>
        <p:sp>
          <p:nvSpPr>
            <p:cNvPr id="14" name="Espace réservé du contenu 2">
              <a:extLst>
                <a:ext uri="{FF2B5EF4-FFF2-40B4-BE49-F238E27FC236}">
                  <a16:creationId xmlns:a16="http://schemas.microsoft.com/office/drawing/2014/main" id="{37C5DA58-D77E-9B31-0711-493B4CD6E3C1}"/>
                </a:ext>
              </a:extLst>
            </p:cNvPr>
            <p:cNvSpPr txBox="1">
              <a:spLocks/>
            </p:cNvSpPr>
            <p:nvPr userDrawn="1"/>
          </p:nvSpPr>
          <p:spPr>
            <a:xfrm>
              <a:off x="-1524145" y="2253672"/>
              <a:ext cx="1397145" cy="1394691"/>
            </a:xfrm>
            <a:prstGeom prst="rect">
              <a:avLst/>
            </a:prstGeom>
            <a:solidFill>
              <a:schemeClr val="bg1"/>
            </a:solidFill>
          </p:spPr>
          <p:txBody>
            <a:bodyPr vert="horz" lIns="91440" tIns="45720" rIns="91440" bIns="45720" rtlCol="0">
              <a:normAutofit/>
            </a:bodyPr>
            <a:lstStyle>
              <a:lvl1pPr marL="0" indent="0" algn="l" defTabSz="914400" rtl="0" eaLnBrk="1" latinLnBrk="0" hangingPunct="1">
                <a:lnSpc>
                  <a:spcPct val="90000"/>
                </a:lnSpc>
                <a:spcBef>
                  <a:spcPts val="1000"/>
                </a:spcBef>
                <a:spcAft>
                  <a:spcPts val="600"/>
                </a:spcAft>
                <a:buFont typeface="Arial" panose="020B0604020202020204" pitchFamily="34" charset="0"/>
                <a:buNone/>
                <a:defRPr sz="1400" b="1" kern="1200" cap="all" baseline="0">
                  <a:solidFill>
                    <a:schemeClr val="tx2"/>
                  </a:solidFill>
                  <a:latin typeface="+mn-lt"/>
                  <a:ea typeface="+mn-ea"/>
                  <a:cs typeface="+mn-cs"/>
                </a:defRPr>
              </a:lvl1pPr>
              <a:lvl2pPr marL="0" indent="0" algn="l" defTabSz="914400" rtl="0" eaLnBrk="1" latinLnBrk="0" hangingPunct="1">
                <a:lnSpc>
                  <a:spcPct val="90000"/>
                </a:lnSpc>
                <a:spcBef>
                  <a:spcPts val="600"/>
                </a:spcBef>
                <a:buFont typeface="Arial" panose="020B0604020202020204" pitchFamily="34" charset="0"/>
                <a:buNone/>
                <a:defRPr sz="1200" b="1" kern="1200">
                  <a:solidFill>
                    <a:schemeClr val="accent2"/>
                  </a:solidFill>
                  <a:latin typeface="+mn-lt"/>
                  <a:ea typeface="+mn-ea"/>
                  <a:cs typeface="+mn-cs"/>
                </a:defRPr>
              </a:lvl2pPr>
              <a:lvl3pPr marL="0" indent="0" algn="l" defTabSz="914400" rtl="0" eaLnBrk="1" latinLnBrk="0" hangingPunct="1">
                <a:lnSpc>
                  <a:spcPct val="90000"/>
                </a:lnSpc>
                <a:spcBef>
                  <a:spcPts val="600"/>
                </a:spcBef>
                <a:buFont typeface="Arial" panose="020B0604020202020204" pitchFamily="34" charset="0"/>
                <a:buNone/>
                <a:defRPr sz="1200" kern="1200">
                  <a:solidFill>
                    <a:schemeClr val="tx1"/>
                  </a:solidFill>
                  <a:latin typeface="+mn-lt"/>
                  <a:ea typeface="+mn-ea"/>
                  <a:cs typeface="+mn-cs"/>
                </a:defRPr>
              </a:lvl3pPr>
              <a:lvl4pPr marL="88900" indent="-88900" algn="l" defTabSz="914400" rtl="0" eaLnBrk="1" latinLnBrk="0" hangingPunct="1">
                <a:lnSpc>
                  <a:spcPct val="90000"/>
                </a:lnSpc>
                <a:spcBef>
                  <a:spcPts val="600"/>
                </a:spcBef>
                <a:buFont typeface="Arial" panose="020B0604020202020204" pitchFamily="34" charset="0"/>
                <a:buChar char="•"/>
                <a:defRPr sz="1200" kern="1200">
                  <a:solidFill>
                    <a:schemeClr val="tx1"/>
                  </a:solidFill>
                  <a:latin typeface="+mn-lt"/>
                  <a:ea typeface="+mn-ea"/>
                  <a:cs typeface="+mn-cs"/>
                </a:defRPr>
              </a:lvl4pPr>
              <a:lvl5pPr marL="179388" indent="-90488" algn="l" defTabSz="914400" rtl="0" eaLnBrk="1" latinLnBrk="0" hangingPunct="1">
                <a:lnSpc>
                  <a:spcPct val="90000"/>
                </a:lnSpc>
                <a:spcBef>
                  <a:spcPts val="600"/>
                </a:spcBef>
                <a:buFont typeface="Arial" panose="020B0604020202020204" pitchFamily="34" charset="0"/>
                <a:buChar char="•"/>
                <a:defRPr sz="1200" kern="1200">
                  <a:solidFill>
                    <a:schemeClr val="tx1"/>
                  </a:solidFill>
                  <a:latin typeface="+mn-lt"/>
                  <a:ea typeface="+mn-ea"/>
                  <a:cs typeface="+mn-cs"/>
                </a:defRPr>
              </a:lvl5pPr>
              <a:lvl6pPr marL="266700" indent="-87313" algn="l" defTabSz="914400" rtl="0" eaLnBrk="1" latinLnBrk="0" hangingPunct="1">
                <a:lnSpc>
                  <a:spcPct val="90000"/>
                </a:lnSpc>
                <a:spcBef>
                  <a:spcPts val="600"/>
                </a:spcBef>
                <a:buFont typeface="Arial" panose="020B0604020202020204" pitchFamily="34" charset="0"/>
                <a:buChar char="•"/>
                <a:defRPr sz="11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0"/>
                </a:spcAft>
              </a:pPr>
              <a:r>
                <a:rPr lang="fr-FR" dirty="0">
                  <a:solidFill>
                    <a:schemeClr val="accent2"/>
                  </a:solidFill>
                </a:rPr>
                <a:t>niveau 1</a:t>
              </a:r>
            </a:p>
            <a:p>
              <a:pPr lvl="1">
                <a:spcBef>
                  <a:spcPts val="1200"/>
                </a:spcBef>
              </a:pPr>
              <a:r>
                <a:rPr lang="fr-FR" dirty="0">
                  <a:solidFill>
                    <a:schemeClr val="accent1"/>
                  </a:solidFill>
                </a:rPr>
                <a:t>Niveau 2</a:t>
              </a:r>
            </a:p>
            <a:p>
              <a:pPr lvl="2"/>
              <a:r>
                <a:rPr lang="fr-FR" dirty="0"/>
                <a:t>Niveau 3</a:t>
              </a:r>
            </a:p>
            <a:p>
              <a:pPr marL="88900" lvl="3" indent="-88900">
                <a:buClr>
                  <a:schemeClr val="accent2"/>
                </a:buClr>
                <a:buFont typeface="Wingdings 2" panose="05020102010507070707" pitchFamily="18" charset="2"/>
                <a:buChar char="»"/>
              </a:pPr>
              <a:r>
                <a:rPr lang="fr-FR" dirty="0"/>
                <a:t>Niveau 4</a:t>
              </a:r>
            </a:p>
            <a:p>
              <a:pPr marL="179388" lvl="4" indent="-90488">
                <a:buClr>
                  <a:schemeClr val="accent2"/>
                </a:buClr>
                <a:buFont typeface="Symbol" panose="05050102010706020507" pitchFamily="18" charset="2"/>
                <a:buChar char="·"/>
              </a:pPr>
              <a:r>
                <a:rPr lang="fr-FR" dirty="0"/>
                <a:t>Niveau 5 </a:t>
              </a:r>
            </a:p>
          </p:txBody>
        </p:sp>
      </p:grpSp>
      <p:sp>
        <p:nvSpPr>
          <p:cNvPr id="4" name="Espace réservé de la date 3">
            <a:extLst>
              <a:ext uri="{FF2B5EF4-FFF2-40B4-BE49-F238E27FC236}">
                <a16:creationId xmlns:a16="http://schemas.microsoft.com/office/drawing/2014/main" id="{9E77B467-9962-95F7-B383-8E9827251401}"/>
              </a:ext>
            </a:extLst>
          </p:cNvPr>
          <p:cNvSpPr>
            <a:spLocks noGrp="1"/>
          </p:cNvSpPr>
          <p:nvPr>
            <p:ph type="dt" sz="half" idx="14"/>
          </p:nvPr>
        </p:nvSpPr>
        <p:spPr/>
        <p:txBody>
          <a:bodyPr/>
          <a:lstStyle/>
          <a:p>
            <a:r>
              <a:rPr lang="fr-FR" dirty="0"/>
              <a:t>Mois 20XX</a:t>
            </a:r>
          </a:p>
        </p:txBody>
      </p:sp>
      <p:sp>
        <p:nvSpPr>
          <p:cNvPr id="9" name="Espace réservé du pied de page 8">
            <a:extLst>
              <a:ext uri="{FF2B5EF4-FFF2-40B4-BE49-F238E27FC236}">
                <a16:creationId xmlns:a16="http://schemas.microsoft.com/office/drawing/2014/main" id="{91224123-78A1-B644-4392-2E34DFA5F48D}"/>
              </a:ext>
            </a:extLst>
          </p:cNvPr>
          <p:cNvSpPr>
            <a:spLocks noGrp="1"/>
          </p:cNvSpPr>
          <p:nvPr>
            <p:ph type="ftr" sz="quarter" idx="15"/>
          </p:nvPr>
        </p:nvSpPr>
        <p:spPr/>
        <p:txBody>
          <a:bodyPr/>
          <a:lstStyle/>
          <a:p>
            <a:pPr algn="l"/>
            <a:r>
              <a:rPr lang="fr-FR" dirty="0"/>
              <a:t>Titre de la présentation</a:t>
            </a:r>
          </a:p>
        </p:txBody>
      </p:sp>
      <p:sp>
        <p:nvSpPr>
          <p:cNvPr id="11" name="Espace réservé du numéro de diapositive 10">
            <a:extLst>
              <a:ext uri="{FF2B5EF4-FFF2-40B4-BE49-F238E27FC236}">
                <a16:creationId xmlns:a16="http://schemas.microsoft.com/office/drawing/2014/main" id="{2A5C5FFF-EC52-33E9-507F-25AB8C791610}"/>
              </a:ext>
            </a:extLst>
          </p:cNvPr>
          <p:cNvSpPr>
            <a:spLocks noGrp="1"/>
          </p:cNvSpPr>
          <p:nvPr>
            <p:ph type="sldNum" sz="quarter" idx="16"/>
          </p:nvPr>
        </p:nvSpPr>
        <p:spPr/>
        <p:txBody>
          <a:bodyPr/>
          <a:lstStyle/>
          <a:p>
            <a:fld id="{963E9002-E6CB-4983-8B51-5C3EA949C333}" type="slidenum">
              <a:rPr lang="fr-FR" smtClean="0"/>
              <a:pPr/>
              <a:t>‹N°›</a:t>
            </a:fld>
            <a:endParaRPr lang="fr-FR" dirty="0"/>
          </a:p>
        </p:txBody>
      </p:sp>
      <p:cxnSp>
        <p:nvCxnSpPr>
          <p:cNvPr id="21" name="Connecteur droit 20">
            <a:extLst>
              <a:ext uri="{FF2B5EF4-FFF2-40B4-BE49-F238E27FC236}">
                <a16:creationId xmlns:a16="http://schemas.microsoft.com/office/drawing/2014/main" id="{9631BDD6-BC1E-45A5-B7DD-A420B2402AC2}"/>
              </a:ext>
            </a:extLst>
          </p:cNvPr>
          <p:cNvCxnSpPr>
            <a:cxnSpLocks/>
          </p:cNvCxnSpPr>
          <p:nvPr userDrawn="1"/>
        </p:nvCxnSpPr>
        <p:spPr>
          <a:xfrm>
            <a:off x="1373506" y="6441123"/>
            <a:ext cx="10433154"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57837027"/>
      </p:ext>
    </p:extLst>
  </p:cSld>
  <p:clrMapOvr>
    <a:masterClrMapping/>
  </p:clrMapOvr>
  <p:extLst>
    <p:ext uri="{DCECCB84-F9BA-43D5-87BE-67443E8EF086}">
      <p15:sldGuideLst xmlns:p15="http://schemas.microsoft.com/office/powerpoint/2012/main">
        <p15:guide id="1"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mage, deux contenus / bleu">
    <p:spTree>
      <p:nvGrpSpPr>
        <p:cNvPr id="1" name=""/>
        <p:cNvGrpSpPr/>
        <p:nvPr/>
      </p:nvGrpSpPr>
      <p:grpSpPr>
        <a:xfrm>
          <a:off x="0" y="0"/>
          <a:ext cx="0" cy="0"/>
          <a:chOff x="0" y="0"/>
          <a:chExt cx="0" cy="0"/>
        </a:xfrm>
      </p:grpSpPr>
      <p:sp>
        <p:nvSpPr>
          <p:cNvPr id="21" name="Ellipse 4">
            <a:extLst>
              <a:ext uri="{FF2B5EF4-FFF2-40B4-BE49-F238E27FC236}">
                <a16:creationId xmlns:a16="http://schemas.microsoft.com/office/drawing/2014/main" id="{65B7AFDD-17FE-43E7-B9D2-5D0128DBFC32}"/>
              </a:ext>
            </a:extLst>
          </p:cNvPr>
          <p:cNvSpPr/>
          <p:nvPr userDrawn="1"/>
        </p:nvSpPr>
        <p:spPr>
          <a:xfrm>
            <a:off x="4440774" y="626166"/>
            <a:ext cx="828000" cy="1653844"/>
          </a:xfrm>
          <a:custGeom>
            <a:avLst/>
            <a:gdLst>
              <a:gd name="connsiteX0" fmla="*/ 0 w 6833062"/>
              <a:gd name="connsiteY0" fmla="*/ 3416531 h 6833062"/>
              <a:gd name="connsiteX1" fmla="*/ 3416531 w 6833062"/>
              <a:gd name="connsiteY1" fmla="*/ 0 h 6833062"/>
              <a:gd name="connsiteX2" fmla="*/ 6833062 w 6833062"/>
              <a:gd name="connsiteY2" fmla="*/ 3416531 h 6833062"/>
              <a:gd name="connsiteX3" fmla="*/ 3416531 w 6833062"/>
              <a:gd name="connsiteY3" fmla="*/ 6833062 h 6833062"/>
              <a:gd name="connsiteX4" fmla="*/ 0 w 6833062"/>
              <a:gd name="connsiteY4" fmla="*/ 3416531 h 6833062"/>
              <a:gd name="connsiteX0" fmla="*/ 427067 w 3843598"/>
              <a:gd name="connsiteY0" fmla="*/ 6928034 h 7023006"/>
              <a:gd name="connsiteX1" fmla="*/ 427067 w 3843598"/>
              <a:gd name="connsiteY1" fmla="*/ 94972 h 7023006"/>
              <a:gd name="connsiteX2" fmla="*/ 3843598 w 3843598"/>
              <a:gd name="connsiteY2" fmla="*/ 3511503 h 7023006"/>
              <a:gd name="connsiteX3" fmla="*/ 427067 w 3843598"/>
              <a:gd name="connsiteY3" fmla="*/ 6928034 h 7023006"/>
              <a:gd name="connsiteX0" fmla="*/ 257759 w 3674290"/>
              <a:gd name="connsiteY0" fmla="*/ 7136852 h 7231824"/>
              <a:gd name="connsiteX1" fmla="*/ 257759 w 3674290"/>
              <a:gd name="connsiteY1" fmla="*/ 303790 h 7231824"/>
              <a:gd name="connsiteX2" fmla="*/ 3674290 w 3674290"/>
              <a:gd name="connsiteY2" fmla="*/ 3720321 h 7231824"/>
              <a:gd name="connsiteX3" fmla="*/ 257759 w 3674290"/>
              <a:gd name="connsiteY3" fmla="*/ 7136852 h 7231824"/>
              <a:gd name="connsiteX0" fmla="*/ 856178 w 4272709"/>
              <a:gd name="connsiteY0" fmla="*/ 6833192 h 6928164"/>
              <a:gd name="connsiteX1" fmla="*/ 856178 w 4272709"/>
              <a:gd name="connsiteY1" fmla="*/ 130 h 6928164"/>
              <a:gd name="connsiteX2" fmla="*/ 4272709 w 4272709"/>
              <a:gd name="connsiteY2" fmla="*/ 3416661 h 6928164"/>
              <a:gd name="connsiteX3" fmla="*/ 856178 w 4272709"/>
              <a:gd name="connsiteY3" fmla="*/ 6833192 h 6928164"/>
              <a:gd name="connsiteX0" fmla="*/ 361709 w 3778240"/>
              <a:gd name="connsiteY0" fmla="*/ 7235252 h 7330224"/>
              <a:gd name="connsiteX1" fmla="*/ 361709 w 3778240"/>
              <a:gd name="connsiteY1" fmla="*/ 402190 h 7330224"/>
              <a:gd name="connsiteX2" fmla="*/ 3778240 w 3778240"/>
              <a:gd name="connsiteY2" fmla="*/ 3818721 h 7330224"/>
              <a:gd name="connsiteX3" fmla="*/ 361709 w 3778240"/>
              <a:gd name="connsiteY3" fmla="*/ 7235252 h 7330224"/>
              <a:gd name="connsiteX0" fmla="*/ 603768 w 4020299"/>
              <a:gd name="connsiteY0" fmla="*/ 6849183 h 6944155"/>
              <a:gd name="connsiteX1" fmla="*/ 603768 w 4020299"/>
              <a:gd name="connsiteY1" fmla="*/ 16121 h 6944155"/>
              <a:gd name="connsiteX2" fmla="*/ 4020299 w 4020299"/>
              <a:gd name="connsiteY2" fmla="*/ 3432652 h 6944155"/>
              <a:gd name="connsiteX3" fmla="*/ 603768 w 4020299"/>
              <a:gd name="connsiteY3" fmla="*/ 6849183 h 6944155"/>
              <a:gd name="connsiteX0" fmla="*/ 603768 w 4020299"/>
              <a:gd name="connsiteY0" fmla="*/ 6849183 h 6944155"/>
              <a:gd name="connsiteX1" fmla="*/ 603768 w 4020299"/>
              <a:gd name="connsiteY1" fmla="*/ 16121 h 6944155"/>
              <a:gd name="connsiteX2" fmla="*/ 4020299 w 4020299"/>
              <a:gd name="connsiteY2" fmla="*/ 3432652 h 6944155"/>
              <a:gd name="connsiteX3" fmla="*/ 603768 w 4020299"/>
              <a:gd name="connsiteY3" fmla="*/ 6849183 h 6944155"/>
              <a:gd name="connsiteX0" fmla="*/ 257854 w 3674385"/>
              <a:gd name="connsiteY0" fmla="*/ 6833062 h 6928034"/>
              <a:gd name="connsiteX1" fmla="*/ 257854 w 3674385"/>
              <a:gd name="connsiteY1" fmla="*/ 0 h 6928034"/>
              <a:gd name="connsiteX2" fmla="*/ 3674385 w 3674385"/>
              <a:gd name="connsiteY2" fmla="*/ 3416531 h 6928034"/>
              <a:gd name="connsiteX3" fmla="*/ 257854 w 3674385"/>
              <a:gd name="connsiteY3" fmla="*/ 6833062 h 6928034"/>
              <a:gd name="connsiteX0" fmla="*/ 257854 w 3674385"/>
              <a:gd name="connsiteY0" fmla="*/ 6833062 h 6928034"/>
              <a:gd name="connsiteX1" fmla="*/ 257854 w 3674385"/>
              <a:gd name="connsiteY1" fmla="*/ 0 h 6928034"/>
              <a:gd name="connsiteX2" fmla="*/ 3674385 w 3674385"/>
              <a:gd name="connsiteY2" fmla="*/ 3416531 h 6928034"/>
              <a:gd name="connsiteX3" fmla="*/ 257854 w 3674385"/>
              <a:gd name="connsiteY3" fmla="*/ 6833062 h 6928034"/>
              <a:gd name="connsiteX0" fmla="*/ 257854 w 3674385"/>
              <a:gd name="connsiteY0" fmla="*/ 6833062 h 6928034"/>
              <a:gd name="connsiteX1" fmla="*/ 257854 w 3674385"/>
              <a:gd name="connsiteY1" fmla="*/ 0 h 6928034"/>
              <a:gd name="connsiteX2" fmla="*/ 3674385 w 3674385"/>
              <a:gd name="connsiteY2" fmla="*/ 3416531 h 6928034"/>
              <a:gd name="connsiteX3" fmla="*/ 257854 w 3674385"/>
              <a:gd name="connsiteY3" fmla="*/ 6833062 h 6928034"/>
              <a:gd name="connsiteX0" fmla="*/ 257854 w 3674385"/>
              <a:gd name="connsiteY0" fmla="*/ 6833062 h 6833062"/>
              <a:gd name="connsiteX1" fmla="*/ 257854 w 3674385"/>
              <a:gd name="connsiteY1" fmla="*/ 0 h 6833062"/>
              <a:gd name="connsiteX2" fmla="*/ 3674385 w 3674385"/>
              <a:gd name="connsiteY2" fmla="*/ 3416531 h 6833062"/>
              <a:gd name="connsiteX3" fmla="*/ 257854 w 367438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9167 w 3425698"/>
              <a:gd name="connsiteY0" fmla="*/ 6833062 h 6833062"/>
              <a:gd name="connsiteX1" fmla="*/ 9167 w 3425698"/>
              <a:gd name="connsiteY1" fmla="*/ 0 h 6833062"/>
              <a:gd name="connsiteX2" fmla="*/ 3425698 w 3425698"/>
              <a:gd name="connsiteY2" fmla="*/ 3416531 h 6833062"/>
              <a:gd name="connsiteX3" fmla="*/ 9167 w 3425698"/>
              <a:gd name="connsiteY3" fmla="*/ 6833062 h 6833062"/>
              <a:gd name="connsiteX0" fmla="*/ 4386 w 3420917"/>
              <a:gd name="connsiteY0" fmla="*/ 6833062 h 6833062"/>
              <a:gd name="connsiteX1" fmla="*/ 4386 w 3420917"/>
              <a:gd name="connsiteY1" fmla="*/ 0 h 6833062"/>
              <a:gd name="connsiteX2" fmla="*/ 3420917 w 3420917"/>
              <a:gd name="connsiteY2" fmla="*/ 3416531 h 6833062"/>
              <a:gd name="connsiteX3" fmla="*/ 4386 w 3420917"/>
              <a:gd name="connsiteY3" fmla="*/ 6833062 h 6833062"/>
              <a:gd name="connsiteX0" fmla="*/ 4386 w 3420985"/>
              <a:gd name="connsiteY0" fmla="*/ 6833062 h 6833062"/>
              <a:gd name="connsiteX1" fmla="*/ 4386 w 3420985"/>
              <a:gd name="connsiteY1" fmla="*/ 0 h 6833062"/>
              <a:gd name="connsiteX2" fmla="*/ 3420917 w 3420985"/>
              <a:gd name="connsiteY2" fmla="*/ 3416531 h 6833062"/>
              <a:gd name="connsiteX3" fmla="*/ 4386 w 3420985"/>
              <a:gd name="connsiteY3" fmla="*/ 6833062 h 6833062"/>
            </a:gdLst>
            <a:ahLst/>
            <a:cxnLst>
              <a:cxn ang="0">
                <a:pos x="connsiteX0" y="connsiteY0"/>
              </a:cxn>
              <a:cxn ang="0">
                <a:pos x="connsiteX1" y="connsiteY1"/>
              </a:cxn>
              <a:cxn ang="0">
                <a:pos x="connsiteX2" y="connsiteY2"/>
              </a:cxn>
              <a:cxn ang="0">
                <a:pos x="connsiteX3" y="connsiteY3"/>
              </a:cxn>
            </a:cxnLst>
            <a:rect l="l" t="t" r="r" b="b"/>
            <a:pathLst>
              <a:path w="3420985" h="6833062">
                <a:moveTo>
                  <a:pt x="4386" y="6833062"/>
                </a:moveTo>
                <a:cubicBezTo>
                  <a:pt x="-5638" y="2756647"/>
                  <a:pt x="4702" y="1690776"/>
                  <a:pt x="4386" y="0"/>
                </a:cubicBezTo>
                <a:cubicBezTo>
                  <a:pt x="2179819" y="9346"/>
                  <a:pt x="3431675" y="1927666"/>
                  <a:pt x="3420917" y="3416531"/>
                </a:cubicBezTo>
                <a:cubicBezTo>
                  <a:pt x="3410159" y="4905396"/>
                  <a:pt x="2370335" y="6800056"/>
                  <a:pt x="4386" y="6833062"/>
                </a:cubicBezTo>
                <a:close/>
              </a:path>
            </a:pathLst>
          </a:custGeom>
          <a:gradFill>
            <a:gsLst>
              <a:gs pos="40000">
                <a:srgbClr val="AFE1FA">
                  <a:alpha val="29000"/>
                </a:srgbClr>
              </a:gs>
              <a:gs pos="80000">
                <a:srgbClr val="AFE1FA">
                  <a:alpha val="7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 name="Espace réservé du contenu 2">
            <a:extLst>
              <a:ext uri="{FF2B5EF4-FFF2-40B4-BE49-F238E27FC236}">
                <a16:creationId xmlns:a16="http://schemas.microsoft.com/office/drawing/2014/main" id="{B42A89CF-36F3-AD48-0848-06495FBB46EC}"/>
              </a:ext>
            </a:extLst>
          </p:cNvPr>
          <p:cNvSpPr>
            <a:spLocks noGrp="1"/>
          </p:cNvSpPr>
          <p:nvPr>
            <p:ph sz="half" idx="1"/>
          </p:nvPr>
        </p:nvSpPr>
        <p:spPr>
          <a:xfrm>
            <a:off x="4307151" y="2463800"/>
            <a:ext cx="3564000" cy="368299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4" name="Espace réservé du contenu 3">
            <a:extLst>
              <a:ext uri="{FF2B5EF4-FFF2-40B4-BE49-F238E27FC236}">
                <a16:creationId xmlns:a16="http://schemas.microsoft.com/office/drawing/2014/main" id="{EDDB4592-6F76-7CE8-63C8-601B84B7FE85}"/>
              </a:ext>
            </a:extLst>
          </p:cNvPr>
          <p:cNvSpPr>
            <a:spLocks noGrp="1"/>
          </p:cNvSpPr>
          <p:nvPr>
            <p:ph sz="half" idx="2"/>
          </p:nvPr>
        </p:nvSpPr>
        <p:spPr>
          <a:xfrm>
            <a:off x="8327963" y="2463800"/>
            <a:ext cx="3564000" cy="368299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8" name="ZoneTexte 7">
            <a:extLst>
              <a:ext uri="{FF2B5EF4-FFF2-40B4-BE49-F238E27FC236}">
                <a16:creationId xmlns:a16="http://schemas.microsoft.com/office/drawing/2014/main" id="{7F05B394-29DE-4741-92A9-79BF6F62F595}"/>
              </a:ext>
            </a:extLst>
          </p:cNvPr>
          <p:cNvSpPr txBox="1"/>
          <p:nvPr userDrawn="1"/>
        </p:nvSpPr>
        <p:spPr>
          <a:xfrm>
            <a:off x="762000" y="-276999"/>
            <a:ext cx="6356350" cy="276999"/>
          </a:xfrm>
          <a:prstGeom prst="rect">
            <a:avLst/>
          </a:prstGeom>
          <a:noFill/>
        </p:spPr>
        <p:txBody>
          <a:bodyPr wrap="square" rtlCol="0">
            <a:spAutoFit/>
          </a:bodyPr>
          <a:lstStyle/>
          <a:p>
            <a:r>
              <a:rPr lang="fr-FR" sz="1200" dirty="0">
                <a:solidFill>
                  <a:schemeClr val="bg1">
                    <a:lumMod val="50000"/>
                  </a:schemeClr>
                </a:solidFill>
              </a:rPr>
              <a:t>Image, deux contenus / bleu</a:t>
            </a:r>
          </a:p>
        </p:txBody>
      </p:sp>
      <p:sp>
        <p:nvSpPr>
          <p:cNvPr id="2" name="Titre 1">
            <a:extLst>
              <a:ext uri="{FF2B5EF4-FFF2-40B4-BE49-F238E27FC236}">
                <a16:creationId xmlns:a16="http://schemas.microsoft.com/office/drawing/2014/main" id="{F709B117-1399-764B-2B53-7E757DD9AF13}"/>
              </a:ext>
            </a:extLst>
          </p:cNvPr>
          <p:cNvSpPr>
            <a:spLocks noGrp="1"/>
          </p:cNvSpPr>
          <p:nvPr>
            <p:ph type="title"/>
          </p:nvPr>
        </p:nvSpPr>
        <p:spPr>
          <a:xfrm>
            <a:off x="4718823" y="1023163"/>
            <a:ext cx="7173139" cy="892652"/>
          </a:xfrm>
        </p:spPr>
        <p:txBody>
          <a:bodyPr anchor="ctr"/>
          <a:lstStyle/>
          <a:p>
            <a:r>
              <a:rPr lang="fr-FR"/>
              <a:t>Modifiez le style du titre</a:t>
            </a:r>
            <a:endParaRPr lang="fr-FR" dirty="0"/>
          </a:p>
        </p:txBody>
      </p:sp>
      <p:sp>
        <p:nvSpPr>
          <p:cNvPr id="12" name="Espace réservé pour une image  11">
            <a:extLst>
              <a:ext uri="{FF2B5EF4-FFF2-40B4-BE49-F238E27FC236}">
                <a16:creationId xmlns:a16="http://schemas.microsoft.com/office/drawing/2014/main" id="{8F8812AE-F14C-9241-5B73-8A0E4B30EC25}"/>
              </a:ext>
            </a:extLst>
          </p:cNvPr>
          <p:cNvSpPr>
            <a:spLocks noGrp="1"/>
          </p:cNvSpPr>
          <p:nvPr>
            <p:ph type="pic" sz="quarter" idx="13" hasCustomPrompt="1"/>
          </p:nvPr>
        </p:nvSpPr>
        <p:spPr>
          <a:xfrm>
            <a:off x="0" y="381000"/>
            <a:ext cx="3759200" cy="5727700"/>
          </a:xfrm>
          <a:solidFill>
            <a:schemeClr val="bg2"/>
          </a:solidFill>
        </p:spPr>
        <p:txBody>
          <a:bodyPr tIns="252000">
            <a:normAutofit/>
          </a:bodyPr>
          <a:lstStyle>
            <a:lvl1pPr algn="ctr">
              <a:defRPr sz="1200" b="1" i="1"/>
            </a:lvl1pPr>
          </a:lstStyle>
          <a:p>
            <a:r>
              <a:rPr lang="fr-FR" dirty="0"/>
              <a:t>Insérez ou glissez une image ici</a:t>
            </a:r>
          </a:p>
        </p:txBody>
      </p:sp>
      <p:grpSp>
        <p:nvGrpSpPr>
          <p:cNvPr id="13" name="Groupe 12">
            <a:extLst>
              <a:ext uri="{FF2B5EF4-FFF2-40B4-BE49-F238E27FC236}">
                <a16:creationId xmlns:a16="http://schemas.microsoft.com/office/drawing/2014/main" id="{12961F46-AC1B-74AD-141B-2F423803105A}"/>
              </a:ext>
            </a:extLst>
          </p:cNvPr>
          <p:cNvGrpSpPr/>
          <p:nvPr userDrawn="1"/>
        </p:nvGrpSpPr>
        <p:grpSpPr>
          <a:xfrm>
            <a:off x="12279766" y="2465277"/>
            <a:ext cx="1563825" cy="4392723"/>
            <a:chOff x="-1668463" y="996950"/>
            <a:chExt cx="1563825" cy="4392723"/>
          </a:xfrm>
        </p:grpSpPr>
        <p:grpSp>
          <p:nvGrpSpPr>
            <p:cNvPr id="14" name="Groupe 13">
              <a:extLst>
                <a:ext uri="{FF2B5EF4-FFF2-40B4-BE49-F238E27FC236}">
                  <a16:creationId xmlns:a16="http://schemas.microsoft.com/office/drawing/2014/main" id="{C9200663-41F4-0F95-F520-8D2C4B1B296D}"/>
                </a:ext>
              </a:extLst>
            </p:cNvPr>
            <p:cNvGrpSpPr/>
            <p:nvPr userDrawn="1"/>
          </p:nvGrpSpPr>
          <p:grpSpPr>
            <a:xfrm>
              <a:off x="-1668463" y="996950"/>
              <a:ext cx="1563825" cy="4392723"/>
              <a:chOff x="-1668463" y="996950"/>
              <a:chExt cx="1563825" cy="4392723"/>
            </a:xfrm>
          </p:grpSpPr>
          <p:grpSp>
            <p:nvGrpSpPr>
              <p:cNvPr id="16" name="Groupe 15">
                <a:extLst>
                  <a:ext uri="{FF2B5EF4-FFF2-40B4-BE49-F238E27FC236}">
                    <a16:creationId xmlns:a16="http://schemas.microsoft.com/office/drawing/2014/main" id="{56A467FC-DB79-10F7-FC09-C7E3BD5CD9B6}"/>
                  </a:ext>
                </a:extLst>
              </p:cNvPr>
              <p:cNvGrpSpPr/>
              <p:nvPr userDrawn="1"/>
            </p:nvGrpSpPr>
            <p:grpSpPr>
              <a:xfrm>
                <a:off x="-1668463" y="996950"/>
                <a:ext cx="1563825" cy="4392723"/>
                <a:chOff x="-1878012" y="2562423"/>
                <a:chExt cx="1563825" cy="4392723"/>
              </a:xfrm>
              <a:solidFill>
                <a:schemeClr val="bg2">
                  <a:lumMod val="20000"/>
                  <a:lumOff val="80000"/>
                </a:schemeClr>
              </a:solidFill>
            </p:grpSpPr>
            <p:sp>
              <p:nvSpPr>
                <p:cNvPr id="18" name="ZoneTexte 17">
                  <a:extLst>
                    <a:ext uri="{FF2B5EF4-FFF2-40B4-BE49-F238E27FC236}">
                      <a16:creationId xmlns:a16="http://schemas.microsoft.com/office/drawing/2014/main" id="{AD81AEF8-9BD8-4414-0B40-2ADD399273C4}"/>
                    </a:ext>
                  </a:extLst>
                </p:cNvPr>
                <p:cNvSpPr txBox="1"/>
                <p:nvPr userDrawn="1"/>
              </p:nvSpPr>
              <p:spPr>
                <a:xfrm>
                  <a:off x="-1754187" y="2562423"/>
                  <a:ext cx="1440000" cy="4392723"/>
                </a:xfrm>
                <a:prstGeom prst="rect">
                  <a:avLst/>
                </a:prstGeom>
                <a:grpFill/>
              </p:spPr>
              <p:txBody>
                <a:bodyPr wrap="square" lIns="72000" tIns="72000" rIns="72000" bIns="72000" rtlCol="0">
                  <a:spAutoFit/>
                </a:bodyPr>
                <a:lstStyle/>
                <a:p>
                  <a:r>
                    <a:rPr lang="fr-FR" sz="1200" b="1" dirty="0">
                      <a:solidFill>
                        <a:schemeClr val="bg1">
                          <a:lumMod val="50000"/>
                        </a:schemeClr>
                      </a:solidFill>
                    </a:rPr>
                    <a:t>Astuce</a:t>
                  </a:r>
                </a:p>
                <a:p>
                  <a:r>
                    <a:rPr lang="fr-FR" sz="1200" dirty="0">
                      <a:solidFill>
                        <a:schemeClr val="bg1">
                          <a:lumMod val="50000"/>
                        </a:schemeClr>
                      </a:solidFill>
                    </a:rPr>
                    <a:t>Ces zones de texte permettent plusieurs niveaux de texte préformatés :</a:t>
                  </a: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r>
                    <a:rPr lang="fr-FR" sz="1200" dirty="0">
                      <a:solidFill>
                        <a:schemeClr val="bg1">
                          <a:lumMod val="50000"/>
                        </a:schemeClr>
                      </a:solidFill>
                    </a:rPr>
                    <a:t>Pour passer de l’un à l’autre utilisez les icônes d’augmentation ou de réduction de niveaux :</a:t>
                  </a:r>
                </a:p>
                <a:p>
                  <a:endParaRPr lang="fr-FR" sz="1200" dirty="0">
                    <a:solidFill>
                      <a:schemeClr val="bg1">
                        <a:lumMod val="50000"/>
                      </a:schemeClr>
                    </a:solidFill>
                  </a:endParaRPr>
                </a:p>
                <a:p>
                  <a:endParaRPr lang="fr-FR" sz="1200" dirty="0">
                    <a:solidFill>
                      <a:schemeClr val="bg1">
                        <a:lumMod val="50000"/>
                      </a:schemeClr>
                    </a:solidFill>
                  </a:endParaRPr>
                </a:p>
              </p:txBody>
            </p:sp>
            <p:sp>
              <p:nvSpPr>
                <p:cNvPr id="20" name="Triangle isocèle 19">
                  <a:extLst>
                    <a:ext uri="{FF2B5EF4-FFF2-40B4-BE49-F238E27FC236}">
                      <a16:creationId xmlns:a16="http://schemas.microsoft.com/office/drawing/2014/main" id="{E0F9696A-386C-EF02-8C8C-D3AB6640957D}"/>
                    </a:ext>
                  </a:extLst>
                </p:cNvPr>
                <p:cNvSpPr/>
                <p:nvPr userDrawn="1"/>
              </p:nvSpPr>
              <p:spPr>
                <a:xfrm rot="16200000">
                  <a:off x="-1997868" y="2794271"/>
                  <a:ext cx="368300" cy="128588"/>
                </a:xfrm>
                <a:prstGeom prst="triangl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200" dirty="0"/>
                </a:p>
              </p:txBody>
            </p:sp>
          </p:grpSp>
          <p:pic>
            <p:nvPicPr>
              <p:cNvPr id="17" name="Image 16">
                <a:extLst>
                  <a:ext uri="{FF2B5EF4-FFF2-40B4-BE49-F238E27FC236}">
                    <a16:creationId xmlns:a16="http://schemas.microsoft.com/office/drawing/2014/main" id="{FA626B64-2498-B4AE-34B7-2D507665DCB0}"/>
                  </a:ext>
                </a:extLst>
              </p:cNvPr>
              <p:cNvPicPr>
                <a:picLocks noChangeAspect="1"/>
              </p:cNvPicPr>
              <p:nvPr userDrawn="1"/>
            </p:nvPicPr>
            <p:blipFill>
              <a:blip r:embed="rId2"/>
              <a:stretch>
                <a:fillRect/>
              </a:stretch>
            </p:blipFill>
            <p:spPr>
              <a:xfrm>
                <a:off x="-1160463" y="4766983"/>
                <a:ext cx="542925" cy="295275"/>
              </a:xfrm>
              <a:prstGeom prst="rect">
                <a:avLst/>
              </a:prstGeom>
            </p:spPr>
          </p:pic>
        </p:grpSp>
        <p:sp>
          <p:nvSpPr>
            <p:cNvPr id="15" name="Espace réservé du contenu 2">
              <a:extLst>
                <a:ext uri="{FF2B5EF4-FFF2-40B4-BE49-F238E27FC236}">
                  <a16:creationId xmlns:a16="http://schemas.microsoft.com/office/drawing/2014/main" id="{6F61EE98-76F5-DC2F-00D5-FD8BC1884318}"/>
                </a:ext>
              </a:extLst>
            </p:cNvPr>
            <p:cNvSpPr txBox="1">
              <a:spLocks/>
            </p:cNvSpPr>
            <p:nvPr userDrawn="1"/>
          </p:nvSpPr>
          <p:spPr>
            <a:xfrm>
              <a:off x="-1524145" y="2253672"/>
              <a:ext cx="1397145" cy="1394691"/>
            </a:xfrm>
            <a:prstGeom prst="rect">
              <a:avLst/>
            </a:prstGeom>
            <a:solidFill>
              <a:schemeClr val="bg1"/>
            </a:solidFill>
          </p:spPr>
          <p:txBody>
            <a:bodyPr vert="horz" lIns="91440" tIns="45720" rIns="91440" bIns="45720" rtlCol="0">
              <a:normAutofit/>
            </a:bodyPr>
            <a:lstStyle>
              <a:lvl1pPr marL="0" indent="0" algn="l" defTabSz="914400" rtl="0" eaLnBrk="1" latinLnBrk="0" hangingPunct="1">
                <a:lnSpc>
                  <a:spcPct val="90000"/>
                </a:lnSpc>
                <a:spcBef>
                  <a:spcPts val="1000"/>
                </a:spcBef>
                <a:spcAft>
                  <a:spcPts val="600"/>
                </a:spcAft>
                <a:buFont typeface="Arial" panose="020B0604020202020204" pitchFamily="34" charset="0"/>
                <a:buNone/>
                <a:defRPr sz="1400" b="1" kern="1200" cap="all" baseline="0">
                  <a:solidFill>
                    <a:schemeClr val="tx2"/>
                  </a:solidFill>
                  <a:latin typeface="+mn-lt"/>
                  <a:ea typeface="+mn-ea"/>
                  <a:cs typeface="+mn-cs"/>
                </a:defRPr>
              </a:lvl1pPr>
              <a:lvl2pPr marL="0" indent="0" algn="l" defTabSz="914400" rtl="0" eaLnBrk="1" latinLnBrk="0" hangingPunct="1">
                <a:lnSpc>
                  <a:spcPct val="90000"/>
                </a:lnSpc>
                <a:spcBef>
                  <a:spcPts val="600"/>
                </a:spcBef>
                <a:buFont typeface="Arial" panose="020B0604020202020204" pitchFamily="34" charset="0"/>
                <a:buNone/>
                <a:defRPr sz="1200" b="1" kern="1200">
                  <a:solidFill>
                    <a:schemeClr val="accent2"/>
                  </a:solidFill>
                  <a:latin typeface="+mn-lt"/>
                  <a:ea typeface="+mn-ea"/>
                  <a:cs typeface="+mn-cs"/>
                </a:defRPr>
              </a:lvl2pPr>
              <a:lvl3pPr marL="0" indent="0" algn="l" defTabSz="914400" rtl="0" eaLnBrk="1" latinLnBrk="0" hangingPunct="1">
                <a:lnSpc>
                  <a:spcPct val="90000"/>
                </a:lnSpc>
                <a:spcBef>
                  <a:spcPts val="600"/>
                </a:spcBef>
                <a:buFont typeface="Arial" panose="020B0604020202020204" pitchFamily="34" charset="0"/>
                <a:buNone/>
                <a:defRPr sz="1200" kern="1200">
                  <a:solidFill>
                    <a:schemeClr val="tx1"/>
                  </a:solidFill>
                  <a:latin typeface="+mn-lt"/>
                  <a:ea typeface="+mn-ea"/>
                  <a:cs typeface="+mn-cs"/>
                </a:defRPr>
              </a:lvl3pPr>
              <a:lvl4pPr marL="88900" indent="-88900" algn="l" defTabSz="914400" rtl="0" eaLnBrk="1" latinLnBrk="0" hangingPunct="1">
                <a:lnSpc>
                  <a:spcPct val="90000"/>
                </a:lnSpc>
                <a:spcBef>
                  <a:spcPts val="600"/>
                </a:spcBef>
                <a:buFont typeface="Arial" panose="020B0604020202020204" pitchFamily="34" charset="0"/>
                <a:buChar char="•"/>
                <a:defRPr sz="1200" kern="1200">
                  <a:solidFill>
                    <a:schemeClr val="tx1"/>
                  </a:solidFill>
                  <a:latin typeface="+mn-lt"/>
                  <a:ea typeface="+mn-ea"/>
                  <a:cs typeface="+mn-cs"/>
                </a:defRPr>
              </a:lvl4pPr>
              <a:lvl5pPr marL="179388" indent="-90488" algn="l" defTabSz="914400" rtl="0" eaLnBrk="1" latinLnBrk="0" hangingPunct="1">
                <a:lnSpc>
                  <a:spcPct val="90000"/>
                </a:lnSpc>
                <a:spcBef>
                  <a:spcPts val="600"/>
                </a:spcBef>
                <a:buFont typeface="Arial" panose="020B0604020202020204" pitchFamily="34" charset="0"/>
                <a:buChar char="•"/>
                <a:defRPr sz="1200" kern="1200">
                  <a:solidFill>
                    <a:schemeClr val="tx1"/>
                  </a:solidFill>
                  <a:latin typeface="+mn-lt"/>
                  <a:ea typeface="+mn-ea"/>
                  <a:cs typeface="+mn-cs"/>
                </a:defRPr>
              </a:lvl5pPr>
              <a:lvl6pPr marL="266700" indent="-87313" algn="l" defTabSz="914400" rtl="0" eaLnBrk="1" latinLnBrk="0" hangingPunct="1">
                <a:lnSpc>
                  <a:spcPct val="90000"/>
                </a:lnSpc>
                <a:spcBef>
                  <a:spcPts val="600"/>
                </a:spcBef>
                <a:buFont typeface="Arial" panose="020B0604020202020204" pitchFamily="34" charset="0"/>
                <a:buChar char="•"/>
                <a:defRPr sz="11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0"/>
                </a:spcAft>
              </a:pPr>
              <a:r>
                <a:rPr lang="fr-FR" dirty="0">
                  <a:solidFill>
                    <a:schemeClr val="accent2"/>
                  </a:solidFill>
                </a:rPr>
                <a:t>niveau 1</a:t>
              </a:r>
            </a:p>
            <a:p>
              <a:pPr lvl="1">
                <a:spcBef>
                  <a:spcPts val="1200"/>
                </a:spcBef>
              </a:pPr>
              <a:r>
                <a:rPr lang="fr-FR" dirty="0">
                  <a:solidFill>
                    <a:schemeClr val="accent1"/>
                  </a:solidFill>
                </a:rPr>
                <a:t>Niveau 2</a:t>
              </a:r>
            </a:p>
            <a:p>
              <a:pPr lvl="2"/>
              <a:r>
                <a:rPr lang="fr-FR" dirty="0"/>
                <a:t>Niveau 3</a:t>
              </a:r>
            </a:p>
            <a:p>
              <a:pPr marL="88900" lvl="3" indent="-88900">
                <a:buClr>
                  <a:schemeClr val="accent2"/>
                </a:buClr>
                <a:buFont typeface="Wingdings 2" panose="05020102010507070707" pitchFamily="18" charset="2"/>
                <a:buChar char="»"/>
              </a:pPr>
              <a:r>
                <a:rPr lang="fr-FR" dirty="0"/>
                <a:t>Niveau 4</a:t>
              </a:r>
            </a:p>
            <a:p>
              <a:pPr marL="179388" lvl="4" indent="-90488">
                <a:buClr>
                  <a:schemeClr val="accent2"/>
                </a:buClr>
                <a:buFont typeface="Symbol" panose="05050102010706020507" pitchFamily="18" charset="2"/>
                <a:buChar char="·"/>
              </a:pPr>
              <a:r>
                <a:rPr lang="fr-FR" dirty="0"/>
                <a:t>Niveau 5 </a:t>
              </a:r>
            </a:p>
          </p:txBody>
        </p:sp>
      </p:grpSp>
      <p:sp>
        <p:nvSpPr>
          <p:cNvPr id="9" name="Espace réservé de la date 8">
            <a:extLst>
              <a:ext uri="{FF2B5EF4-FFF2-40B4-BE49-F238E27FC236}">
                <a16:creationId xmlns:a16="http://schemas.microsoft.com/office/drawing/2014/main" id="{31DBAB69-A6B0-A82C-6990-1D9B454B492E}"/>
              </a:ext>
            </a:extLst>
          </p:cNvPr>
          <p:cNvSpPr>
            <a:spLocks noGrp="1"/>
          </p:cNvSpPr>
          <p:nvPr>
            <p:ph type="dt" sz="half" idx="14"/>
          </p:nvPr>
        </p:nvSpPr>
        <p:spPr/>
        <p:txBody>
          <a:bodyPr/>
          <a:lstStyle/>
          <a:p>
            <a:r>
              <a:rPr lang="fr-FR" dirty="0"/>
              <a:t>Mois 20XX</a:t>
            </a:r>
          </a:p>
        </p:txBody>
      </p:sp>
      <p:sp>
        <p:nvSpPr>
          <p:cNvPr id="10" name="Espace réservé du pied de page 9">
            <a:extLst>
              <a:ext uri="{FF2B5EF4-FFF2-40B4-BE49-F238E27FC236}">
                <a16:creationId xmlns:a16="http://schemas.microsoft.com/office/drawing/2014/main" id="{E0F81F29-67C2-635E-7130-2E8BEEB5704B}"/>
              </a:ext>
            </a:extLst>
          </p:cNvPr>
          <p:cNvSpPr>
            <a:spLocks noGrp="1"/>
          </p:cNvSpPr>
          <p:nvPr>
            <p:ph type="ftr" sz="quarter" idx="15"/>
          </p:nvPr>
        </p:nvSpPr>
        <p:spPr/>
        <p:txBody>
          <a:bodyPr/>
          <a:lstStyle/>
          <a:p>
            <a:pPr algn="l"/>
            <a:r>
              <a:rPr lang="fr-FR" dirty="0"/>
              <a:t>Titre de la présentation</a:t>
            </a:r>
          </a:p>
        </p:txBody>
      </p:sp>
      <p:sp>
        <p:nvSpPr>
          <p:cNvPr id="11" name="Espace réservé du numéro de diapositive 10">
            <a:extLst>
              <a:ext uri="{FF2B5EF4-FFF2-40B4-BE49-F238E27FC236}">
                <a16:creationId xmlns:a16="http://schemas.microsoft.com/office/drawing/2014/main" id="{3FAE5915-72E3-4A02-B255-6AF7B7B72267}"/>
              </a:ext>
            </a:extLst>
          </p:cNvPr>
          <p:cNvSpPr>
            <a:spLocks noGrp="1"/>
          </p:cNvSpPr>
          <p:nvPr>
            <p:ph type="sldNum" sz="quarter" idx="16"/>
          </p:nvPr>
        </p:nvSpPr>
        <p:spPr/>
        <p:txBody>
          <a:bodyPr/>
          <a:lstStyle/>
          <a:p>
            <a:fld id="{963E9002-E6CB-4983-8B51-5C3EA949C333}" type="slidenum">
              <a:rPr lang="fr-FR" smtClean="0"/>
              <a:pPr/>
              <a:t>‹N°›</a:t>
            </a:fld>
            <a:endParaRPr lang="fr-FR" dirty="0"/>
          </a:p>
        </p:txBody>
      </p:sp>
      <p:cxnSp>
        <p:nvCxnSpPr>
          <p:cNvPr id="19" name="Connecteur droit 18">
            <a:extLst>
              <a:ext uri="{FF2B5EF4-FFF2-40B4-BE49-F238E27FC236}">
                <a16:creationId xmlns:a16="http://schemas.microsoft.com/office/drawing/2014/main" id="{60510C90-F5B2-4311-B5BF-EDC24968B895}"/>
              </a:ext>
            </a:extLst>
          </p:cNvPr>
          <p:cNvCxnSpPr>
            <a:cxnSpLocks/>
          </p:cNvCxnSpPr>
          <p:nvPr userDrawn="1"/>
        </p:nvCxnSpPr>
        <p:spPr>
          <a:xfrm>
            <a:off x="1373506" y="6441123"/>
            <a:ext cx="10433154"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61040844"/>
      </p:ext>
    </p:extLst>
  </p:cSld>
  <p:clrMapOvr>
    <a:masterClrMapping/>
  </p:clrMapOvr>
  <p:extLst>
    <p:ext uri="{DCECCB84-F9BA-43D5-87BE-67443E8EF086}">
      <p15:sldGuideLst xmlns:p15="http://schemas.microsoft.com/office/powerpoint/2012/main">
        <p15:guide id="1"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Image, un contenu / bleu">
    <p:spTree>
      <p:nvGrpSpPr>
        <p:cNvPr id="1" name=""/>
        <p:cNvGrpSpPr/>
        <p:nvPr/>
      </p:nvGrpSpPr>
      <p:grpSpPr>
        <a:xfrm>
          <a:off x="0" y="0"/>
          <a:ext cx="0" cy="0"/>
          <a:chOff x="0" y="0"/>
          <a:chExt cx="0" cy="0"/>
        </a:xfrm>
      </p:grpSpPr>
      <p:sp>
        <p:nvSpPr>
          <p:cNvPr id="20" name="Ellipse 4">
            <a:extLst>
              <a:ext uri="{FF2B5EF4-FFF2-40B4-BE49-F238E27FC236}">
                <a16:creationId xmlns:a16="http://schemas.microsoft.com/office/drawing/2014/main" id="{027F06CF-15FA-4273-B131-359FD19E4030}"/>
              </a:ext>
            </a:extLst>
          </p:cNvPr>
          <p:cNvSpPr/>
          <p:nvPr userDrawn="1"/>
        </p:nvSpPr>
        <p:spPr>
          <a:xfrm>
            <a:off x="4440774" y="626166"/>
            <a:ext cx="828000" cy="1653844"/>
          </a:xfrm>
          <a:custGeom>
            <a:avLst/>
            <a:gdLst>
              <a:gd name="connsiteX0" fmla="*/ 0 w 6833062"/>
              <a:gd name="connsiteY0" fmla="*/ 3416531 h 6833062"/>
              <a:gd name="connsiteX1" fmla="*/ 3416531 w 6833062"/>
              <a:gd name="connsiteY1" fmla="*/ 0 h 6833062"/>
              <a:gd name="connsiteX2" fmla="*/ 6833062 w 6833062"/>
              <a:gd name="connsiteY2" fmla="*/ 3416531 h 6833062"/>
              <a:gd name="connsiteX3" fmla="*/ 3416531 w 6833062"/>
              <a:gd name="connsiteY3" fmla="*/ 6833062 h 6833062"/>
              <a:gd name="connsiteX4" fmla="*/ 0 w 6833062"/>
              <a:gd name="connsiteY4" fmla="*/ 3416531 h 6833062"/>
              <a:gd name="connsiteX0" fmla="*/ 427067 w 3843598"/>
              <a:gd name="connsiteY0" fmla="*/ 6928034 h 7023006"/>
              <a:gd name="connsiteX1" fmla="*/ 427067 w 3843598"/>
              <a:gd name="connsiteY1" fmla="*/ 94972 h 7023006"/>
              <a:gd name="connsiteX2" fmla="*/ 3843598 w 3843598"/>
              <a:gd name="connsiteY2" fmla="*/ 3511503 h 7023006"/>
              <a:gd name="connsiteX3" fmla="*/ 427067 w 3843598"/>
              <a:gd name="connsiteY3" fmla="*/ 6928034 h 7023006"/>
              <a:gd name="connsiteX0" fmla="*/ 257759 w 3674290"/>
              <a:gd name="connsiteY0" fmla="*/ 7136852 h 7231824"/>
              <a:gd name="connsiteX1" fmla="*/ 257759 w 3674290"/>
              <a:gd name="connsiteY1" fmla="*/ 303790 h 7231824"/>
              <a:gd name="connsiteX2" fmla="*/ 3674290 w 3674290"/>
              <a:gd name="connsiteY2" fmla="*/ 3720321 h 7231824"/>
              <a:gd name="connsiteX3" fmla="*/ 257759 w 3674290"/>
              <a:gd name="connsiteY3" fmla="*/ 7136852 h 7231824"/>
              <a:gd name="connsiteX0" fmla="*/ 856178 w 4272709"/>
              <a:gd name="connsiteY0" fmla="*/ 6833192 h 6928164"/>
              <a:gd name="connsiteX1" fmla="*/ 856178 w 4272709"/>
              <a:gd name="connsiteY1" fmla="*/ 130 h 6928164"/>
              <a:gd name="connsiteX2" fmla="*/ 4272709 w 4272709"/>
              <a:gd name="connsiteY2" fmla="*/ 3416661 h 6928164"/>
              <a:gd name="connsiteX3" fmla="*/ 856178 w 4272709"/>
              <a:gd name="connsiteY3" fmla="*/ 6833192 h 6928164"/>
              <a:gd name="connsiteX0" fmla="*/ 361709 w 3778240"/>
              <a:gd name="connsiteY0" fmla="*/ 7235252 h 7330224"/>
              <a:gd name="connsiteX1" fmla="*/ 361709 w 3778240"/>
              <a:gd name="connsiteY1" fmla="*/ 402190 h 7330224"/>
              <a:gd name="connsiteX2" fmla="*/ 3778240 w 3778240"/>
              <a:gd name="connsiteY2" fmla="*/ 3818721 h 7330224"/>
              <a:gd name="connsiteX3" fmla="*/ 361709 w 3778240"/>
              <a:gd name="connsiteY3" fmla="*/ 7235252 h 7330224"/>
              <a:gd name="connsiteX0" fmla="*/ 603768 w 4020299"/>
              <a:gd name="connsiteY0" fmla="*/ 6849183 h 6944155"/>
              <a:gd name="connsiteX1" fmla="*/ 603768 w 4020299"/>
              <a:gd name="connsiteY1" fmla="*/ 16121 h 6944155"/>
              <a:gd name="connsiteX2" fmla="*/ 4020299 w 4020299"/>
              <a:gd name="connsiteY2" fmla="*/ 3432652 h 6944155"/>
              <a:gd name="connsiteX3" fmla="*/ 603768 w 4020299"/>
              <a:gd name="connsiteY3" fmla="*/ 6849183 h 6944155"/>
              <a:gd name="connsiteX0" fmla="*/ 603768 w 4020299"/>
              <a:gd name="connsiteY0" fmla="*/ 6849183 h 6944155"/>
              <a:gd name="connsiteX1" fmla="*/ 603768 w 4020299"/>
              <a:gd name="connsiteY1" fmla="*/ 16121 h 6944155"/>
              <a:gd name="connsiteX2" fmla="*/ 4020299 w 4020299"/>
              <a:gd name="connsiteY2" fmla="*/ 3432652 h 6944155"/>
              <a:gd name="connsiteX3" fmla="*/ 603768 w 4020299"/>
              <a:gd name="connsiteY3" fmla="*/ 6849183 h 6944155"/>
              <a:gd name="connsiteX0" fmla="*/ 257854 w 3674385"/>
              <a:gd name="connsiteY0" fmla="*/ 6833062 h 6928034"/>
              <a:gd name="connsiteX1" fmla="*/ 257854 w 3674385"/>
              <a:gd name="connsiteY1" fmla="*/ 0 h 6928034"/>
              <a:gd name="connsiteX2" fmla="*/ 3674385 w 3674385"/>
              <a:gd name="connsiteY2" fmla="*/ 3416531 h 6928034"/>
              <a:gd name="connsiteX3" fmla="*/ 257854 w 3674385"/>
              <a:gd name="connsiteY3" fmla="*/ 6833062 h 6928034"/>
              <a:gd name="connsiteX0" fmla="*/ 257854 w 3674385"/>
              <a:gd name="connsiteY0" fmla="*/ 6833062 h 6928034"/>
              <a:gd name="connsiteX1" fmla="*/ 257854 w 3674385"/>
              <a:gd name="connsiteY1" fmla="*/ 0 h 6928034"/>
              <a:gd name="connsiteX2" fmla="*/ 3674385 w 3674385"/>
              <a:gd name="connsiteY2" fmla="*/ 3416531 h 6928034"/>
              <a:gd name="connsiteX3" fmla="*/ 257854 w 3674385"/>
              <a:gd name="connsiteY3" fmla="*/ 6833062 h 6928034"/>
              <a:gd name="connsiteX0" fmla="*/ 257854 w 3674385"/>
              <a:gd name="connsiteY0" fmla="*/ 6833062 h 6928034"/>
              <a:gd name="connsiteX1" fmla="*/ 257854 w 3674385"/>
              <a:gd name="connsiteY1" fmla="*/ 0 h 6928034"/>
              <a:gd name="connsiteX2" fmla="*/ 3674385 w 3674385"/>
              <a:gd name="connsiteY2" fmla="*/ 3416531 h 6928034"/>
              <a:gd name="connsiteX3" fmla="*/ 257854 w 3674385"/>
              <a:gd name="connsiteY3" fmla="*/ 6833062 h 6928034"/>
              <a:gd name="connsiteX0" fmla="*/ 257854 w 3674385"/>
              <a:gd name="connsiteY0" fmla="*/ 6833062 h 6833062"/>
              <a:gd name="connsiteX1" fmla="*/ 257854 w 3674385"/>
              <a:gd name="connsiteY1" fmla="*/ 0 h 6833062"/>
              <a:gd name="connsiteX2" fmla="*/ 3674385 w 3674385"/>
              <a:gd name="connsiteY2" fmla="*/ 3416531 h 6833062"/>
              <a:gd name="connsiteX3" fmla="*/ 257854 w 367438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9167 w 3425698"/>
              <a:gd name="connsiteY0" fmla="*/ 6833062 h 6833062"/>
              <a:gd name="connsiteX1" fmla="*/ 9167 w 3425698"/>
              <a:gd name="connsiteY1" fmla="*/ 0 h 6833062"/>
              <a:gd name="connsiteX2" fmla="*/ 3425698 w 3425698"/>
              <a:gd name="connsiteY2" fmla="*/ 3416531 h 6833062"/>
              <a:gd name="connsiteX3" fmla="*/ 9167 w 3425698"/>
              <a:gd name="connsiteY3" fmla="*/ 6833062 h 6833062"/>
              <a:gd name="connsiteX0" fmla="*/ 4386 w 3420917"/>
              <a:gd name="connsiteY0" fmla="*/ 6833062 h 6833062"/>
              <a:gd name="connsiteX1" fmla="*/ 4386 w 3420917"/>
              <a:gd name="connsiteY1" fmla="*/ 0 h 6833062"/>
              <a:gd name="connsiteX2" fmla="*/ 3420917 w 3420917"/>
              <a:gd name="connsiteY2" fmla="*/ 3416531 h 6833062"/>
              <a:gd name="connsiteX3" fmla="*/ 4386 w 3420917"/>
              <a:gd name="connsiteY3" fmla="*/ 6833062 h 6833062"/>
              <a:gd name="connsiteX0" fmla="*/ 4386 w 3420985"/>
              <a:gd name="connsiteY0" fmla="*/ 6833062 h 6833062"/>
              <a:gd name="connsiteX1" fmla="*/ 4386 w 3420985"/>
              <a:gd name="connsiteY1" fmla="*/ 0 h 6833062"/>
              <a:gd name="connsiteX2" fmla="*/ 3420917 w 3420985"/>
              <a:gd name="connsiteY2" fmla="*/ 3416531 h 6833062"/>
              <a:gd name="connsiteX3" fmla="*/ 4386 w 3420985"/>
              <a:gd name="connsiteY3" fmla="*/ 6833062 h 6833062"/>
            </a:gdLst>
            <a:ahLst/>
            <a:cxnLst>
              <a:cxn ang="0">
                <a:pos x="connsiteX0" y="connsiteY0"/>
              </a:cxn>
              <a:cxn ang="0">
                <a:pos x="connsiteX1" y="connsiteY1"/>
              </a:cxn>
              <a:cxn ang="0">
                <a:pos x="connsiteX2" y="connsiteY2"/>
              </a:cxn>
              <a:cxn ang="0">
                <a:pos x="connsiteX3" y="connsiteY3"/>
              </a:cxn>
            </a:cxnLst>
            <a:rect l="l" t="t" r="r" b="b"/>
            <a:pathLst>
              <a:path w="3420985" h="6833062">
                <a:moveTo>
                  <a:pt x="4386" y="6833062"/>
                </a:moveTo>
                <a:cubicBezTo>
                  <a:pt x="-5638" y="2756647"/>
                  <a:pt x="4702" y="1690776"/>
                  <a:pt x="4386" y="0"/>
                </a:cubicBezTo>
                <a:cubicBezTo>
                  <a:pt x="2179819" y="9346"/>
                  <a:pt x="3431675" y="1927666"/>
                  <a:pt x="3420917" y="3416531"/>
                </a:cubicBezTo>
                <a:cubicBezTo>
                  <a:pt x="3410159" y="4905396"/>
                  <a:pt x="2370335" y="6800056"/>
                  <a:pt x="4386" y="6833062"/>
                </a:cubicBezTo>
                <a:close/>
              </a:path>
            </a:pathLst>
          </a:custGeom>
          <a:gradFill>
            <a:gsLst>
              <a:gs pos="40000">
                <a:srgbClr val="AFE1FA">
                  <a:alpha val="29000"/>
                </a:srgbClr>
              </a:gs>
              <a:gs pos="80000">
                <a:srgbClr val="AFE1FA">
                  <a:alpha val="7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 name="Espace réservé du contenu 2">
            <a:extLst>
              <a:ext uri="{FF2B5EF4-FFF2-40B4-BE49-F238E27FC236}">
                <a16:creationId xmlns:a16="http://schemas.microsoft.com/office/drawing/2014/main" id="{B42A89CF-36F3-AD48-0848-06495FBB46EC}"/>
              </a:ext>
            </a:extLst>
          </p:cNvPr>
          <p:cNvSpPr>
            <a:spLocks noGrp="1"/>
          </p:cNvSpPr>
          <p:nvPr>
            <p:ph sz="half" idx="1"/>
          </p:nvPr>
        </p:nvSpPr>
        <p:spPr>
          <a:xfrm>
            <a:off x="4307151" y="2463800"/>
            <a:ext cx="7584812" cy="368299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8" name="ZoneTexte 7">
            <a:extLst>
              <a:ext uri="{FF2B5EF4-FFF2-40B4-BE49-F238E27FC236}">
                <a16:creationId xmlns:a16="http://schemas.microsoft.com/office/drawing/2014/main" id="{7F05B394-29DE-4741-92A9-79BF6F62F595}"/>
              </a:ext>
            </a:extLst>
          </p:cNvPr>
          <p:cNvSpPr txBox="1"/>
          <p:nvPr userDrawn="1"/>
        </p:nvSpPr>
        <p:spPr>
          <a:xfrm>
            <a:off x="762000" y="-276999"/>
            <a:ext cx="6356350" cy="276999"/>
          </a:xfrm>
          <a:prstGeom prst="rect">
            <a:avLst/>
          </a:prstGeom>
          <a:noFill/>
        </p:spPr>
        <p:txBody>
          <a:bodyPr wrap="square" rtlCol="0">
            <a:spAutoFit/>
          </a:bodyPr>
          <a:lstStyle/>
          <a:p>
            <a:r>
              <a:rPr lang="fr-FR" sz="1200" dirty="0">
                <a:solidFill>
                  <a:schemeClr val="bg1">
                    <a:lumMod val="50000"/>
                  </a:schemeClr>
                </a:solidFill>
              </a:rPr>
              <a:t>Image, un contenu / bleu</a:t>
            </a:r>
          </a:p>
        </p:txBody>
      </p:sp>
      <p:sp>
        <p:nvSpPr>
          <p:cNvPr id="2" name="Titre 1">
            <a:extLst>
              <a:ext uri="{FF2B5EF4-FFF2-40B4-BE49-F238E27FC236}">
                <a16:creationId xmlns:a16="http://schemas.microsoft.com/office/drawing/2014/main" id="{F709B117-1399-764B-2B53-7E757DD9AF13}"/>
              </a:ext>
            </a:extLst>
          </p:cNvPr>
          <p:cNvSpPr>
            <a:spLocks noGrp="1"/>
          </p:cNvSpPr>
          <p:nvPr>
            <p:ph type="title"/>
          </p:nvPr>
        </p:nvSpPr>
        <p:spPr>
          <a:xfrm>
            <a:off x="4718823" y="1023163"/>
            <a:ext cx="7173139" cy="892652"/>
          </a:xfrm>
        </p:spPr>
        <p:txBody>
          <a:bodyPr anchor="ctr"/>
          <a:lstStyle/>
          <a:p>
            <a:r>
              <a:rPr lang="fr-FR"/>
              <a:t>Modifiez le style du titre</a:t>
            </a:r>
            <a:endParaRPr lang="fr-FR" dirty="0"/>
          </a:p>
        </p:txBody>
      </p:sp>
      <p:sp>
        <p:nvSpPr>
          <p:cNvPr id="12" name="Espace réservé pour une image  11">
            <a:extLst>
              <a:ext uri="{FF2B5EF4-FFF2-40B4-BE49-F238E27FC236}">
                <a16:creationId xmlns:a16="http://schemas.microsoft.com/office/drawing/2014/main" id="{8F8812AE-F14C-9241-5B73-8A0E4B30EC25}"/>
              </a:ext>
            </a:extLst>
          </p:cNvPr>
          <p:cNvSpPr>
            <a:spLocks noGrp="1"/>
          </p:cNvSpPr>
          <p:nvPr>
            <p:ph type="pic" sz="quarter" idx="13" hasCustomPrompt="1"/>
          </p:nvPr>
        </p:nvSpPr>
        <p:spPr>
          <a:xfrm>
            <a:off x="0" y="381000"/>
            <a:ext cx="3759200" cy="5727700"/>
          </a:xfrm>
          <a:solidFill>
            <a:schemeClr val="bg2"/>
          </a:solidFill>
        </p:spPr>
        <p:txBody>
          <a:bodyPr tIns="252000">
            <a:normAutofit/>
          </a:bodyPr>
          <a:lstStyle>
            <a:lvl1pPr algn="ctr">
              <a:defRPr sz="1200" b="1" i="1"/>
            </a:lvl1pPr>
          </a:lstStyle>
          <a:p>
            <a:r>
              <a:rPr lang="fr-FR" dirty="0"/>
              <a:t>Insérez ou glissez une image ici</a:t>
            </a:r>
          </a:p>
        </p:txBody>
      </p:sp>
      <p:grpSp>
        <p:nvGrpSpPr>
          <p:cNvPr id="9" name="Groupe 8">
            <a:extLst>
              <a:ext uri="{FF2B5EF4-FFF2-40B4-BE49-F238E27FC236}">
                <a16:creationId xmlns:a16="http://schemas.microsoft.com/office/drawing/2014/main" id="{753E3609-8E76-31B7-25B7-2C12F91F940C}"/>
              </a:ext>
            </a:extLst>
          </p:cNvPr>
          <p:cNvGrpSpPr/>
          <p:nvPr userDrawn="1"/>
        </p:nvGrpSpPr>
        <p:grpSpPr>
          <a:xfrm>
            <a:off x="12279766" y="2465277"/>
            <a:ext cx="1563825" cy="4392723"/>
            <a:chOff x="-1668463" y="996950"/>
            <a:chExt cx="1563825" cy="4392723"/>
          </a:xfrm>
        </p:grpSpPr>
        <p:grpSp>
          <p:nvGrpSpPr>
            <p:cNvPr id="10" name="Groupe 9">
              <a:extLst>
                <a:ext uri="{FF2B5EF4-FFF2-40B4-BE49-F238E27FC236}">
                  <a16:creationId xmlns:a16="http://schemas.microsoft.com/office/drawing/2014/main" id="{150A783B-15CD-7F98-0EDC-1E0B5A91E3BE}"/>
                </a:ext>
              </a:extLst>
            </p:cNvPr>
            <p:cNvGrpSpPr/>
            <p:nvPr userDrawn="1"/>
          </p:nvGrpSpPr>
          <p:grpSpPr>
            <a:xfrm>
              <a:off x="-1668463" y="996950"/>
              <a:ext cx="1563825" cy="4392723"/>
              <a:chOff x="-1668463" y="996950"/>
              <a:chExt cx="1563825" cy="4392723"/>
            </a:xfrm>
          </p:grpSpPr>
          <p:grpSp>
            <p:nvGrpSpPr>
              <p:cNvPr id="13" name="Groupe 12">
                <a:extLst>
                  <a:ext uri="{FF2B5EF4-FFF2-40B4-BE49-F238E27FC236}">
                    <a16:creationId xmlns:a16="http://schemas.microsoft.com/office/drawing/2014/main" id="{FCEAA7D6-60EA-389E-8A9A-E6781D199720}"/>
                  </a:ext>
                </a:extLst>
              </p:cNvPr>
              <p:cNvGrpSpPr/>
              <p:nvPr userDrawn="1"/>
            </p:nvGrpSpPr>
            <p:grpSpPr>
              <a:xfrm>
                <a:off x="-1668463" y="996950"/>
                <a:ext cx="1563825" cy="4392723"/>
                <a:chOff x="-1878012" y="2562423"/>
                <a:chExt cx="1563825" cy="4392723"/>
              </a:xfrm>
              <a:solidFill>
                <a:schemeClr val="bg2">
                  <a:lumMod val="20000"/>
                  <a:lumOff val="80000"/>
                </a:schemeClr>
              </a:solidFill>
            </p:grpSpPr>
            <p:sp>
              <p:nvSpPr>
                <p:cNvPr id="15" name="ZoneTexte 14">
                  <a:extLst>
                    <a:ext uri="{FF2B5EF4-FFF2-40B4-BE49-F238E27FC236}">
                      <a16:creationId xmlns:a16="http://schemas.microsoft.com/office/drawing/2014/main" id="{1750EF28-14A0-1641-FEA2-CC407AA4C111}"/>
                    </a:ext>
                  </a:extLst>
                </p:cNvPr>
                <p:cNvSpPr txBox="1"/>
                <p:nvPr userDrawn="1"/>
              </p:nvSpPr>
              <p:spPr>
                <a:xfrm>
                  <a:off x="-1754187" y="2562423"/>
                  <a:ext cx="1440000" cy="4392723"/>
                </a:xfrm>
                <a:prstGeom prst="rect">
                  <a:avLst/>
                </a:prstGeom>
                <a:grpFill/>
              </p:spPr>
              <p:txBody>
                <a:bodyPr wrap="square" lIns="72000" tIns="72000" rIns="72000" bIns="72000" rtlCol="0">
                  <a:spAutoFit/>
                </a:bodyPr>
                <a:lstStyle/>
                <a:p>
                  <a:r>
                    <a:rPr lang="fr-FR" sz="1200" b="1" dirty="0">
                      <a:solidFill>
                        <a:schemeClr val="bg1">
                          <a:lumMod val="50000"/>
                        </a:schemeClr>
                      </a:solidFill>
                    </a:rPr>
                    <a:t>Astuce</a:t>
                  </a:r>
                </a:p>
                <a:p>
                  <a:r>
                    <a:rPr lang="fr-FR" sz="1200" dirty="0">
                      <a:solidFill>
                        <a:schemeClr val="bg1">
                          <a:lumMod val="50000"/>
                        </a:schemeClr>
                      </a:solidFill>
                    </a:rPr>
                    <a:t>Cette zone de texte permet plusieurs niveaux de texte préformatés :</a:t>
                  </a: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r>
                    <a:rPr lang="fr-FR" sz="1200" dirty="0">
                      <a:solidFill>
                        <a:schemeClr val="bg1">
                          <a:lumMod val="50000"/>
                        </a:schemeClr>
                      </a:solidFill>
                    </a:rPr>
                    <a:t>Pour passer de l’un à l’autre utilisez les icônes d’augmentation ou de réduction de niveaux :</a:t>
                  </a:r>
                </a:p>
                <a:p>
                  <a:endParaRPr lang="fr-FR" sz="1200" dirty="0">
                    <a:solidFill>
                      <a:schemeClr val="bg1">
                        <a:lumMod val="50000"/>
                      </a:schemeClr>
                    </a:solidFill>
                  </a:endParaRPr>
                </a:p>
                <a:p>
                  <a:endParaRPr lang="fr-FR" sz="1200" dirty="0">
                    <a:solidFill>
                      <a:schemeClr val="bg1">
                        <a:lumMod val="50000"/>
                      </a:schemeClr>
                    </a:solidFill>
                  </a:endParaRPr>
                </a:p>
              </p:txBody>
            </p:sp>
            <p:sp>
              <p:nvSpPr>
                <p:cNvPr id="16" name="Triangle isocèle 15">
                  <a:extLst>
                    <a:ext uri="{FF2B5EF4-FFF2-40B4-BE49-F238E27FC236}">
                      <a16:creationId xmlns:a16="http://schemas.microsoft.com/office/drawing/2014/main" id="{76329ACD-900C-1AD1-1D7C-2EEA0B75A7F4}"/>
                    </a:ext>
                  </a:extLst>
                </p:cNvPr>
                <p:cNvSpPr/>
                <p:nvPr userDrawn="1"/>
              </p:nvSpPr>
              <p:spPr>
                <a:xfrm rot="16200000">
                  <a:off x="-1997868" y="2794271"/>
                  <a:ext cx="368300" cy="128588"/>
                </a:xfrm>
                <a:prstGeom prst="triangl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200" dirty="0"/>
                </a:p>
              </p:txBody>
            </p:sp>
          </p:grpSp>
          <p:pic>
            <p:nvPicPr>
              <p:cNvPr id="14" name="Image 13">
                <a:extLst>
                  <a:ext uri="{FF2B5EF4-FFF2-40B4-BE49-F238E27FC236}">
                    <a16:creationId xmlns:a16="http://schemas.microsoft.com/office/drawing/2014/main" id="{0F577F15-6E94-2365-FFF7-9C5E3DEDEEFD}"/>
                  </a:ext>
                </a:extLst>
              </p:cNvPr>
              <p:cNvPicPr>
                <a:picLocks noChangeAspect="1"/>
              </p:cNvPicPr>
              <p:nvPr userDrawn="1"/>
            </p:nvPicPr>
            <p:blipFill>
              <a:blip r:embed="rId2"/>
              <a:stretch>
                <a:fillRect/>
              </a:stretch>
            </p:blipFill>
            <p:spPr>
              <a:xfrm>
                <a:off x="-1160463" y="4766983"/>
                <a:ext cx="542925" cy="295275"/>
              </a:xfrm>
              <a:prstGeom prst="rect">
                <a:avLst/>
              </a:prstGeom>
            </p:spPr>
          </p:pic>
        </p:grpSp>
        <p:sp>
          <p:nvSpPr>
            <p:cNvPr id="11" name="Espace réservé du contenu 2">
              <a:extLst>
                <a:ext uri="{FF2B5EF4-FFF2-40B4-BE49-F238E27FC236}">
                  <a16:creationId xmlns:a16="http://schemas.microsoft.com/office/drawing/2014/main" id="{AE09C750-E9C7-581F-EF06-FFE7955BB8C5}"/>
                </a:ext>
              </a:extLst>
            </p:cNvPr>
            <p:cNvSpPr txBox="1">
              <a:spLocks/>
            </p:cNvSpPr>
            <p:nvPr userDrawn="1"/>
          </p:nvSpPr>
          <p:spPr>
            <a:xfrm>
              <a:off x="-1524145" y="2253672"/>
              <a:ext cx="1397145" cy="1394691"/>
            </a:xfrm>
            <a:prstGeom prst="rect">
              <a:avLst/>
            </a:prstGeom>
            <a:solidFill>
              <a:schemeClr val="bg1"/>
            </a:solidFill>
          </p:spPr>
          <p:txBody>
            <a:bodyPr vert="horz" lIns="91440" tIns="45720" rIns="91440" bIns="45720" rtlCol="0">
              <a:normAutofit/>
            </a:bodyPr>
            <a:lstStyle>
              <a:lvl1pPr marL="0" indent="0" algn="l" defTabSz="914400" rtl="0" eaLnBrk="1" latinLnBrk="0" hangingPunct="1">
                <a:lnSpc>
                  <a:spcPct val="90000"/>
                </a:lnSpc>
                <a:spcBef>
                  <a:spcPts val="1000"/>
                </a:spcBef>
                <a:spcAft>
                  <a:spcPts val="600"/>
                </a:spcAft>
                <a:buFont typeface="Arial" panose="020B0604020202020204" pitchFamily="34" charset="0"/>
                <a:buNone/>
                <a:defRPr sz="1400" b="1" kern="1200" cap="all" baseline="0">
                  <a:solidFill>
                    <a:schemeClr val="tx2"/>
                  </a:solidFill>
                  <a:latin typeface="+mn-lt"/>
                  <a:ea typeface="+mn-ea"/>
                  <a:cs typeface="+mn-cs"/>
                </a:defRPr>
              </a:lvl1pPr>
              <a:lvl2pPr marL="0" indent="0" algn="l" defTabSz="914400" rtl="0" eaLnBrk="1" latinLnBrk="0" hangingPunct="1">
                <a:lnSpc>
                  <a:spcPct val="90000"/>
                </a:lnSpc>
                <a:spcBef>
                  <a:spcPts val="600"/>
                </a:spcBef>
                <a:buFont typeface="Arial" panose="020B0604020202020204" pitchFamily="34" charset="0"/>
                <a:buNone/>
                <a:defRPr sz="1200" b="1" kern="1200">
                  <a:solidFill>
                    <a:schemeClr val="accent2"/>
                  </a:solidFill>
                  <a:latin typeface="+mn-lt"/>
                  <a:ea typeface="+mn-ea"/>
                  <a:cs typeface="+mn-cs"/>
                </a:defRPr>
              </a:lvl2pPr>
              <a:lvl3pPr marL="0" indent="0" algn="l" defTabSz="914400" rtl="0" eaLnBrk="1" latinLnBrk="0" hangingPunct="1">
                <a:lnSpc>
                  <a:spcPct val="90000"/>
                </a:lnSpc>
                <a:spcBef>
                  <a:spcPts val="600"/>
                </a:spcBef>
                <a:buFont typeface="Arial" panose="020B0604020202020204" pitchFamily="34" charset="0"/>
                <a:buNone/>
                <a:defRPr sz="1200" kern="1200">
                  <a:solidFill>
                    <a:schemeClr val="tx1"/>
                  </a:solidFill>
                  <a:latin typeface="+mn-lt"/>
                  <a:ea typeface="+mn-ea"/>
                  <a:cs typeface="+mn-cs"/>
                </a:defRPr>
              </a:lvl3pPr>
              <a:lvl4pPr marL="88900" indent="-88900" algn="l" defTabSz="914400" rtl="0" eaLnBrk="1" latinLnBrk="0" hangingPunct="1">
                <a:lnSpc>
                  <a:spcPct val="90000"/>
                </a:lnSpc>
                <a:spcBef>
                  <a:spcPts val="600"/>
                </a:spcBef>
                <a:buFont typeface="Arial" panose="020B0604020202020204" pitchFamily="34" charset="0"/>
                <a:buChar char="•"/>
                <a:defRPr sz="1200" kern="1200">
                  <a:solidFill>
                    <a:schemeClr val="tx1"/>
                  </a:solidFill>
                  <a:latin typeface="+mn-lt"/>
                  <a:ea typeface="+mn-ea"/>
                  <a:cs typeface="+mn-cs"/>
                </a:defRPr>
              </a:lvl4pPr>
              <a:lvl5pPr marL="179388" indent="-90488" algn="l" defTabSz="914400" rtl="0" eaLnBrk="1" latinLnBrk="0" hangingPunct="1">
                <a:lnSpc>
                  <a:spcPct val="90000"/>
                </a:lnSpc>
                <a:spcBef>
                  <a:spcPts val="600"/>
                </a:spcBef>
                <a:buFont typeface="Arial" panose="020B0604020202020204" pitchFamily="34" charset="0"/>
                <a:buChar char="•"/>
                <a:defRPr sz="1200" kern="1200">
                  <a:solidFill>
                    <a:schemeClr val="tx1"/>
                  </a:solidFill>
                  <a:latin typeface="+mn-lt"/>
                  <a:ea typeface="+mn-ea"/>
                  <a:cs typeface="+mn-cs"/>
                </a:defRPr>
              </a:lvl5pPr>
              <a:lvl6pPr marL="266700" indent="-87313" algn="l" defTabSz="914400" rtl="0" eaLnBrk="1" latinLnBrk="0" hangingPunct="1">
                <a:lnSpc>
                  <a:spcPct val="90000"/>
                </a:lnSpc>
                <a:spcBef>
                  <a:spcPts val="600"/>
                </a:spcBef>
                <a:buFont typeface="Arial" panose="020B0604020202020204" pitchFamily="34" charset="0"/>
                <a:buChar char="•"/>
                <a:defRPr sz="11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0"/>
                </a:spcAft>
              </a:pPr>
              <a:r>
                <a:rPr lang="fr-FR" dirty="0">
                  <a:solidFill>
                    <a:schemeClr val="accent2"/>
                  </a:solidFill>
                </a:rPr>
                <a:t>niveau 1</a:t>
              </a:r>
            </a:p>
            <a:p>
              <a:pPr lvl="1">
                <a:spcBef>
                  <a:spcPts val="1200"/>
                </a:spcBef>
              </a:pPr>
              <a:r>
                <a:rPr lang="fr-FR" dirty="0">
                  <a:solidFill>
                    <a:schemeClr val="accent1"/>
                  </a:solidFill>
                </a:rPr>
                <a:t>Niveau 2</a:t>
              </a:r>
            </a:p>
            <a:p>
              <a:pPr lvl="2"/>
              <a:r>
                <a:rPr lang="fr-FR" dirty="0"/>
                <a:t>Niveau 3</a:t>
              </a:r>
            </a:p>
            <a:p>
              <a:pPr marL="88900" lvl="3" indent="-88900">
                <a:buClr>
                  <a:schemeClr val="accent2"/>
                </a:buClr>
                <a:buFont typeface="Wingdings 2" panose="05020102010507070707" pitchFamily="18" charset="2"/>
                <a:buChar char="»"/>
              </a:pPr>
              <a:r>
                <a:rPr lang="fr-FR" dirty="0"/>
                <a:t>Niveau 4</a:t>
              </a:r>
            </a:p>
            <a:p>
              <a:pPr marL="179388" lvl="4" indent="-90488">
                <a:buClr>
                  <a:schemeClr val="accent2"/>
                </a:buClr>
                <a:buFont typeface="Symbol" panose="05050102010706020507" pitchFamily="18" charset="2"/>
                <a:buChar char="·"/>
              </a:pPr>
              <a:r>
                <a:rPr lang="fr-FR" dirty="0"/>
                <a:t>Niveau 5 </a:t>
              </a:r>
            </a:p>
          </p:txBody>
        </p:sp>
      </p:grpSp>
      <p:sp>
        <p:nvSpPr>
          <p:cNvPr id="4" name="Espace réservé de la date 3">
            <a:extLst>
              <a:ext uri="{FF2B5EF4-FFF2-40B4-BE49-F238E27FC236}">
                <a16:creationId xmlns:a16="http://schemas.microsoft.com/office/drawing/2014/main" id="{CE3A98EA-EBEB-C768-8844-A0D302095B46}"/>
              </a:ext>
            </a:extLst>
          </p:cNvPr>
          <p:cNvSpPr>
            <a:spLocks noGrp="1"/>
          </p:cNvSpPr>
          <p:nvPr>
            <p:ph type="dt" sz="half" idx="14"/>
          </p:nvPr>
        </p:nvSpPr>
        <p:spPr/>
        <p:txBody>
          <a:bodyPr/>
          <a:lstStyle/>
          <a:p>
            <a:r>
              <a:rPr lang="fr-FR" dirty="0"/>
              <a:t>Mois 20XX</a:t>
            </a:r>
          </a:p>
        </p:txBody>
      </p:sp>
      <p:sp>
        <p:nvSpPr>
          <p:cNvPr id="17" name="Espace réservé du pied de page 16">
            <a:extLst>
              <a:ext uri="{FF2B5EF4-FFF2-40B4-BE49-F238E27FC236}">
                <a16:creationId xmlns:a16="http://schemas.microsoft.com/office/drawing/2014/main" id="{A9C4B9CD-BF2A-3C47-F6AF-6F81AFA5CC3B}"/>
              </a:ext>
            </a:extLst>
          </p:cNvPr>
          <p:cNvSpPr>
            <a:spLocks noGrp="1"/>
          </p:cNvSpPr>
          <p:nvPr>
            <p:ph type="ftr" sz="quarter" idx="15"/>
          </p:nvPr>
        </p:nvSpPr>
        <p:spPr/>
        <p:txBody>
          <a:bodyPr/>
          <a:lstStyle/>
          <a:p>
            <a:pPr algn="l"/>
            <a:r>
              <a:rPr lang="fr-FR" dirty="0"/>
              <a:t>Titre de la présentation</a:t>
            </a:r>
          </a:p>
        </p:txBody>
      </p:sp>
      <p:sp>
        <p:nvSpPr>
          <p:cNvPr id="18" name="Espace réservé du numéro de diapositive 17">
            <a:extLst>
              <a:ext uri="{FF2B5EF4-FFF2-40B4-BE49-F238E27FC236}">
                <a16:creationId xmlns:a16="http://schemas.microsoft.com/office/drawing/2014/main" id="{930A45A9-7C41-B64B-BB3C-1BFD46A14C2F}"/>
              </a:ext>
            </a:extLst>
          </p:cNvPr>
          <p:cNvSpPr>
            <a:spLocks noGrp="1"/>
          </p:cNvSpPr>
          <p:nvPr>
            <p:ph type="sldNum" sz="quarter" idx="16"/>
          </p:nvPr>
        </p:nvSpPr>
        <p:spPr/>
        <p:txBody>
          <a:bodyPr/>
          <a:lstStyle/>
          <a:p>
            <a:fld id="{963E9002-E6CB-4983-8B51-5C3EA949C333}" type="slidenum">
              <a:rPr lang="fr-FR" smtClean="0"/>
              <a:pPr/>
              <a:t>‹N°›</a:t>
            </a:fld>
            <a:endParaRPr lang="fr-FR" dirty="0"/>
          </a:p>
        </p:txBody>
      </p:sp>
      <p:cxnSp>
        <p:nvCxnSpPr>
          <p:cNvPr id="19" name="Connecteur droit 18">
            <a:extLst>
              <a:ext uri="{FF2B5EF4-FFF2-40B4-BE49-F238E27FC236}">
                <a16:creationId xmlns:a16="http://schemas.microsoft.com/office/drawing/2014/main" id="{20FE8FAF-D0CB-47EC-A261-402A108459C0}"/>
              </a:ext>
            </a:extLst>
          </p:cNvPr>
          <p:cNvCxnSpPr>
            <a:cxnSpLocks/>
          </p:cNvCxnSpPr>
          <p:nvPr userDrawn="1"/>
        </p:nvCxnSpPr>
        <p:spPr>
          <a:xfrm>
            <a:off x="1373506" y="6441123"/>
            <a:ext cx="10433154"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5629310"/>
      </p:ext>
    </p:extLst>
  </p:cSld>
  <p:clrMapOvr>
    <a:masterClrMapping/>
  </p:clrMapOvr>
  <p:extLst>
    <p:ext uri="{DCECCB84-F9BA-43D5-87BE-67443E8EF086}">
      <p15:sldGuideLst xmlns:p15="http://schemas.microsoft.com/office/powerpoint/2012/main">
        <p15:guide id="1"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mage, deux contenus / orange">
    <p:spTree>
      <p:nvGrpSpPr>
        <p:cNvPr id="1" name=""/>
        <p:cNvGrpSpPr/>
        <p:nvPr/>
      </p:nvGrpSpPr>
      <p:grpSpPr>
        <a:xfrm>
          <a:off x="0" y="0"/>
          <a:ext cx="0" cy="0"/>
          <a:chOff x="0" y="0"/>
          <a:chExt cx="0" cy="0"/>
        </a:xfrm>
      </p:grpSpPr>
      <p:sp>
        <p:nvSpPr>
          <p:cNvPr id="22" name="Ellipse 4">
            <a:extLst>
              <a:ext uri="{FF2B5EF4-FFF2-40B4-BE49-F238E27FC236}">
                <a16:creationId xmlns:a16="http://schemas.microsoft.com/office/drawing/2014/main" id="{796B3ACE-DD57-49AB-840A-2F14A9572515}"/>
              </a:ext>
            </a:extLst>
          </p:cNvPr>
          <p:cNvSpPr/>
          <p:nvPr userDrawn="1"/>
        </p:nvSpPr>
        <p:spPr>
          <a:xfrm>
            <a:off x="4440774" y="626166"/>
            <a:ext cx="830439" cy="1658715"/>
          </a:xfrm>
          <a:custGeom>
            <a:avLst/>
            <a:gdLst>
              <a:gd name="connsiteX0" fmla="*/ 0 w 6833062"/>
              <a:gd name="connsiteY0" fmla="*/ 3416531 h 6833062"/>
              <a:gd name="connsiteX1" fmla="*/ 3416531 w 6833062"/>
              <a:gd name="connsiteY1" fmla="*/ 0 h 6833062"/>
              <a:gd name="connsiteX2" fmla="*/ 6833062 w 6833062"/>
              <a:gd name="connsiteY2" fmla="*/ 3416531 h 6833062"/>
              <a:gd name="connsiteX3" fmla="*/ 3416531 w 6833062"/>
              <a:gd name="connsiteY3" fmla="*/ 6833062 h 6833062"/>
              <a:gd name="connsiteX4" fmla="*/ 0 w 6833062"/>
              <a:gd name="connsiteY4" fmla="*/ 3416531 h 6833062"/>
              <a:gd name="connsiteX0" fmla="*/ 427067 w 3843598"/>
              <a:gd name="connsiteY0" fmla="*/ 6928034 h 7023006"/>
              <a:gd name="connsiteX1" fmla="*/ 427067 w 3843598"/>
              <a:gd name="connsiteY1" fmla="*/ 94972 h 7023006"/>
              <a:gd name="connsiteX2" fmla="*/ 3843598 w 3843598"/>
              <a:gd name="connsiteY2" fmla="*/ 3511503 h 7023006"/>
              <a:gd name="connsiteX3" fmla="*/ 427067 w 3843598"/>
              <a:gd name="connsiteY3" fmla="*/ 6928034 h 7023006"/>
              <a:gd name="connsiteX0" fmla="*/ 257759 w 3674290"/>
              <a:gd name="connsiteY0" fmla="*/ 7136852 h 7231824"/>
              <a:gd name="connsiteX1" fmla="*/ 257759 w 3674290"/>
              <a:gd name="connsiteY1" fmla="*/ 303790 h 7231824"/>
              <a:gd name="connsiteX2" fmla="*/ 3674290 w 3674290"/>
              <a:gd name="connsiteY2" fmla="*/ 3720321 h 7231824"/>
              <a:gd name="connsiteX3" fmla="*/ 257759 w 3674290"/>
              <a:gd name="connsiteY3" fmla="*/ 7136852 h 7231824"/>
              <a:gd name="connsiteX0" fmla="*/ 856178 w 4272709"/>
              <a:gd name="connsiteY0" fmla="*/ 6833192 h 6928164"/>
              <a:gd name="connsiteX1" fmla="*/ 856178 w 4272709"/>
              <a:gd name="connsiteY1" fmla="*/ 130 h 6928164"/>
              <a:gd name="connsiteX2" fmla="*/ 4272709 w 4272709"/>
              <a:gd name="connsiteY2" fmla="*/ 3416661 h 6928164"/>
              <a:gd name="connsiteX3" fmla="*/ 856178 w 4272709"/>
              <a:gd name="connsiteY3" fmla="*/ 6833192 h 6928164"/>
              <a:gd name="connsiteX0" fmla="*/ 361709 w 3778240"/>
              <a:gd name="connsiteY0" fmla="*/ 7235252 h 7330224"/>
              <a:gd name="connsiteX1" fmla="*/ 361709 w 3778240"/>
              <a:gd name="connsiteY1" fmla="*/ 402190 h 7330224"/>
              <a:gd name="connsiteX2" fmla="*/ 3778240 w 3778240"/>
              <a:gd name="connsiteY2" fmla="*/ 3818721 h 7330224"/>
              <a:gd name="connsiteX3" fmla="*/ 361709 w 3778240"/>
              <a:gd name="connsiteY3" fmla="*/ 7235252 h 7330224"/>
              <a:gd name="connsiteX0" fmla="*/ 603768 w 4020299"/>
              <a:gd name="connsiteY0" fmla="*/ 6849183 h 6944155"/>
              <a:gd name="connsiteX1" fmla="*/ 603768 w 4020299"/>
              <a:gd name="connsiteY1" fmla="*/ 16121 h 6944155"/>
              <a:gd name="connsiteX2" fmla="*/ 4020299 w 4020299"/>
              <a:gd name="connsiteY2" fmla="*/ 3432652 h 6944155"/>
              <a:gd name="connsiteX3" fmla="*/ 603768 w 4020299"/>
              <a:gd name="connsiteY3" fmla="*/ 6849183 h 6944155"/>
              <a:gd name="connsiteX0" fmla="*/ 603768 w 4020299"/>
              <a:gd name="connsiteY0" fmla="*/ 6849183 h 6944155"/>
              <a:gd name="connsiteX1" fmla="*/ 603768 w 4020299"/>
              <a:gd name="connsiteY1" fmla="*/ 16121 h 6944155"/>
              <a:gd name="connsiteX2" fmla="*/ 4020299 w 4020299"/>
              <a:gd name="connsiteY2" fmla="*/ 3432652 h 6944155"/>
              <a:gd name="connsiteX3" fmla="*/ 603768 w 4020299"/>
              <a:gd name="connsiteY3" fmla="*/ 6849183 h 6944155"/>
              <a:gd name="connsiteX0" fmla="*/ 257854 w 3674385"/>
              <a:gd name="connsiteY0" fmla="*/ 6833062 h 6928034"/>
              <a:gd name="connsiteX1" fmla="*/ 257854 w 3674385"/>
              <a:gd name="connsiteY1" fmla="*/ 0 h 6928034"/>
              <a:gd name="connsiteX2" fmla="*/ 3674385 w 3674385"/>
              <a:gd name="connsiteY2" fmla="*/ 3416531 h 6928034"/>
              <a:gd name="connsiteX3" fmla="*/ 257854 w 3674385"/>
              <a:gd name="connsiteY3" fmla="*/ 6833062 h 6928034"/>
              <a:gd name="connsiteX0" fmla="*/ 257854 w 3674385"/>
              <a:gd name="connsiteY0" fmla="*/ 6833062 h 6928034"/>
              <a:gd name="connsiteX1" fmla="*/ 257854 w 3674385"/>
              <a:gd name="connsiteY1" fmla="*/ 0 h 6928034"/>
              <a:gd name="connsiteX2" fmla="*/ 3674385 w 3674385"/>
              <a:gd name="connsiteY2" fmla="*/ 3416531 h 6928034"/>
              <a:gd name="connsiteX3" fmla="*/ 257854 w 3674385"/>
              <a:gd name="connsiteY3" fmla="*/ 6833062 h 6928034"/>
              <a:gd name="connsiteX0" fmla="*/ 257854 w 3674385"/>
              <a:gd name="connsiteY0" fmla="*/ 6833062 h 6928034"/>
              <a:gd name="connsiteX1" fmla="*/ 257854 w 3674385"/>
              <a:gd name="connsiteY1" fmla="*/ 0 h 6928034"/>
              <a:gd name="connsiteX2" fmla="*/ 3674385 w 3674385"/>
              <a:gd name="connsiteY2" fmla="*/ 3416531 h 6928034"/>
              <a:gd name="connsiteX3" fmla="*/ 257854 w 3674385"/>
              <a:gd name="connsiteY3" fmla="*/ 6833062 h 6928034"/>
              <a:gd name="connsiteX0" fmla="*/ 257854 w 3674385"/>
              <a:gd name="connsiteY0" fmla="*/ 6833062 h 6833062"/>
              <a:gd name="connsiteX1" fmla="*/ 257854 w 3674385"/>
              <a:gd name="connsiteY1" fmla="*/ 0 h 6833062"/>
              <a:gd name="connsiteX2" fmla="*/ 3674385 w 3674385"/>
              <a:gd name="connsiteY2" fmla="*/ 3416531 h 6833062"/>
              <a:gd name="connsiteX3" fmla="*/ 257854 w 367438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9167 w 3425698"/>
              <a:gd name="connsiteY0" fmla="*/ 6833062 h 6833062"/>
              <a:gd name="connsiteX1" fmla="*/ 9167 w 3425698"/>
              <a:gd name="connsiteY1" fmla="*/ 0 h 6833062"/>
              <a:gd name="connsiteX2" fmla="*/ 3425698 w 3425698"/>
              <a:gd name="connsiteY2" fmla="*/ 3416531 h 6833062"/>
              <a:gd name="connsiteX3" fmla="*/ 9167 w 3425698"/>
              <a:gd name="connsiteY3" fmla="*/ 6833062 h 6833062"/>
              <a:gd name="connsiteX0" fmla="*/ 4386 w 3420917"/>
              <a:gd name="connsiteY0" fmla="*/ 6833062 h 6833062"/>
              <a:gd name="connsiteX1" fmla="*/ 4386 w 3420917"/>
              <a:gd name="connsiteY1" fmla="*/ 0 h 6833062"/>
              <a:gd name="connsiteX2" fmla="*/ 3420917 w 3420917"/>
              <a:gd name="connsiteY2" fmla="*/ 3416531 h 6833062"/>
              <a:gd name="connsiteX3" fmla="*/ 4386 w 3420917"/>
              <a:gd name="connsiteY3" fmla="*/ 6833062 h 6833062"/>
              <a:gd name="connsiteX0" fmla="*/ 4386 w 3420985"/>
              <a:gd name="connsiteY0" fmla="*/ 6833062 h 6833062"/>
              <a:gd name="connsiteX1" fmla="*/ 4386 w 3420985"/>
              <a:gd name="connsiteY1" fmla="*/ 0 h 6833062"/>
              <a:gd name="connsiteX2" fmla="*/ 3420917 w 3420985"/>
              <a:gd name="connsiteY2" fmla="*/ 3416531 h 6833062"/>
              <a:gd name="connsiteX3" fmla="*/ 4386 w 3420985"/>
              <a:gd name="connsiteY3" fmla="*/ 6833062 h 6833062"/>
            </a:gdLst>
            <a:ahLst/>
            <a:cxnLst>
              <a:cxn ang="0">
                <a:pos x="connsiteX0" y="connsiteY0"/>
              </a:cxn>
              <a:cxn ang="0">
                <a:pos x="connsiteX1" y="connsiteY1"/>
              </a:cxn>
              <a:cxn ang="0">
                <a:pos x="connsiteX2" y="connsiteY2"/>
              </a:cxn>
              <a:cxn ang="0">
                <a:pos x="connsiteX3" y="connsiteY3"/>
              </a:cxn>
            </a:cxnLst>
            <a:rect l="l" t="t" r="r" b="b"/>
            <a:pathLst>
              <a:path w="3420985" h="6833062">
                <a:moveTo>
                  <a:pt x="4386" y="6833062"/>
                </a:moveTo>
                <a:cubicBezTo>
                  <a:pt x="-5638" y="2756647"/>
                  <a:pt x="4702" y="1690776"/>
                  <a:pt x="4386" y="0"/>
                </a:cubicBezTo>
                <a:cubicBezTo>
                  <a:pt x="2179819" y="9346"/>
                  <a:pt x="3431675" y="1927666"/>
                  <a:pt x="3420917" y="3416531"/>
                </a:cubicBezTo>
                <a:cubicBezTo>
                  <a:pt x="3410159" y="4905396"/>
                  <a:pt x="2370335" y="6800056"/>
                  <a:pt x="4386" y="6833062"/>
                </a:cubicBezTo>
                <a:close/>
              </a:path>
            </a:pathLst>
          </a:custGeom>
          <a:gradFill>
            <a:gsLst>
              <a:gs pos="40000">
                <a:srgbClr val="FF735F">
                  <a:alpha val="20000"/>
                </a:srgbClr>
              </a:gs>
              <a:gs pos="80000">
                <a:srgbClr val="FF735F">
                  <a:alpha val="4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 name="Espace réservé du contenu 2">
            <a:extLst>
              <a:ext uri="{FF2B5EF4-FFF2-40B4-BE49-F238E27FC236}">
                <a16:creationId xmlns:a16="http://schemas.microsoft.com/office/drawing/2014/main" id="{B42A89CF-36F3-AD48-0848-06495FBB46EC}"/>
              </a:ext>
            </a:extLst>
          </p:cNvPr>
          <p:cNvSpPr>
            <a:spLocks noGrp="1"/>
          </p:cNvSpPr>
          <p:nvPr>
            <p:ph sz="half" idx="1"/>
          </p:nvPr>
        </p:nvSpPr>
        <p:spPr>
          <a:xfrm>
            <a:off x="4307151" y="2463800"/>
            <a:ext cx="3564000" cy="368299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4" name="Espace réservé du contenu 3">
            <a:extLst>
              <a:ext uri="{FF2B5EF4-FFF2-40B4-BE49-F238E27FC236}">
                <a16:creationId xmlns:a16="http://schemas.microsoft.com/office/drawing/2014/main" id="{EDDB4592-6F76-7CE8-63C8-601B84B7FE85}"/>
              </a:ext>
            </a:extLst>
          </p:cNvPr>
          <p:cNvSpPr>
            <a:spLocks noGrp="1"/>
          </p:cNvSpPr>
          <p:nvPr>
            <p:ph sz="half" idx="2"/>
          </p:nvPr>
        </p:nvSpPr>
        <p:spPr>
          <a:xfrm>
            <a:off x="8327963" y="2463800"/>
            <a:ext cx="3564000" cy="368299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8" name="ZoneTexte 7">
            <a:extLst>
              <a:ext uri="{FF2B5EF4-FFF2-40B4-BE49-F238E27FC236}">
                <a16:creationId xmlns:a16="http://schemas.microsoft.com/office/drawing/2014/main" id="{7F05B394-29DE-4741-92A9-79BF6F62F595}"/>
              </a:ext>
            </a:extLst>
          </p:cNvPr>
          <p:cNvSpPr txBox="1"/>
          <p:nvPr userDrawn="1"/>
        </p:nvSpPr>
        <p:spPr>
          <a:xfrm>
            <a:off x="762000" y="-276999"/>
            <a:ext cx="6356350" cy="276999"/>
          </a:xfrm>
          <a:prstGeom prst="rect">
            <a:avLst/>
          </a:prstGeom>
          <a:noFill/>
        </p:spPr>
        <p:txBody>
          <a:bodyPr wrap="square" rtlCol="0">
            <a:spAutoFit/>
          </a:bodyPr>
          <a:lstStyle/>
          <a:p>
            <a:r>
              <a:rPr lang="fr-FR" sz="1200" dirty="0">
                <a:solidFill>
                  <a:schemeClr val="bg1">
                    <a:lumMod val="50000"/>
                  </a:schemeClr>
                </a:solidFill>
              </a:rPr>
              <a:t>Image, deux contenus / orange</a:t>
            </a:r>
          </a:p>
        </p:txBody>
      </p:sp>
      <p:sp>
        <p:nvSpPr>
          <p:cNvPr id="2" name="Titre 1">
            <a:extLst>
              <a:ext uri="{FF2B5EF4-FFF2-40B4-BE49-F238E27FC236}">
                <a16:creationId xmlns:a16="http://schemas.microsoft.com/office/drawing/2014/main" id="{F709B117-1399-764B-2B53-7E757DD9AF13}"/>
              </a:ext>
            </a:extLst>
          </p:cNvPr>
          <p:cNvSpPr>
            <a:spLocks noGrp="1"/>
          </p:cNvSpPr>
          <p:nvPr>
            <p:ph type="title"/>
          </p:nvPr>
        </p:nvSpPr>
        <p:spPr>
          <a:xfrm>
            <a:off x="4718823" y="1023163"/>
            <a:ext cx="7173139" cy="892652"/>
          </a:xfrm>
        </p:spPr>
        <p:txBody>
          <a:bodyPr anchor="ctr"/>
          <a:lstStyle/>
          <a:p>
            <a:r>
              <a:rPr lang="fr-FR"/>
              <a:t>Modifiez le style du titre</a:t>
            </a:r>
            <a:endParaRPr lang="fr-FR" dirty="0"/>
          </a:p>
        </p:txBody>
      </p:sp>
      <p:sp>
        <p:nvSpPr>
          <p:cNvPr id="12" name="Espace réservé pour une image  11">
            <a:extLst>
              <a:ext uri="{FF2B5EF4-FFF2-40B4-BE49-F238E27FC236}">
                <a16:creationId xmlns:a16="http://schemas.microsoft.com/office/drawing/2014/main" id="{8F8812AE-F14C-9241-5B73-8A0E4B30EC25}"/>
              </a:ext>
            </a:extLst>
          </p:cNvPr>
          <p:cNvSpPr>
            <a:spLocks noGrp="1"/>
          </p:cNvSpPr>
          <p:nvPr>
            <p:ph type="pic" sz="quarter" idx="13" hasCustomPrompt="1"/>
          </p:nvPr>
        </p:nvSpPr>
        <p:spPr>
          <a:xfrm>
            <a:off x="0" y="381000"/>
            <a:ext cx="3759200" cy="5727700"/>
          </a:xfrm>
          <a:solidFill>
            <a:schemeClr val="bg2"/>
          </a:solidFill>
        </p:spPr>
        <p:txBody>
          <a:bodyPr tIns="252000">
            <a:normAutofit/>
          </a:bodyPr>
          <a:lstStyle>
            <a:lvl1pPr algn="ctr">
              <a:defRPr sz="1200" b="1" i="1"/>
            </a:lvl1pPr>
          </a:lstStyle>
          <a:p>
            <a:r>
              <a:rPr lang="fr-FR" dirty="0"/>
              <a:t>Insérez ou glissez une image ici</a:t>
            </a:r>
          </a:p>
        </p:txBody>
      </p:sp>
      <p:grpSp>
        <p:nvGrpSpPr>
          <p:cNvPr id="13" name="Groupe 12">
            <a:extLst>
              <a:ext uri="{FF2B5EF4-FFF2-40B4-BE49-F238E27FC236}">
                <a16:creationId xmlns:a16="http://schemas.microsoft.com/office/drawing/2014/main" id="{12961F46-AC1B-74AD-141B-2F423803105A}"/>
              </a:ext>
            </a:extLst>
          </p:cNvPr>
          <p:cNvGrpSpPr/>
          <p:nvPr userDrawn="1"/>
        </p:nvGrpSpPr>
        <p:grpSpPr>
          <a:xfrm>
            <a:off x="12279766" y="2465277"/>
            <a:ext cx="1563825" cy="4392723"/>
            <a:chOff x="-1668463" y="996950"/>
            <a:chExt cx="1563825" cy="4392723"/>
          </a:xfrm>
        </p:grpSpPr>
        <p:grpSp>
          <p:nvGrpSpPr>
            <p:cNvPr id="14" name="Groupe 13">
              <a:extLst>
                <a:ext uri="{FF2B5EF4-FFF2-40B4-BE49-F238E27FC236}">
                  <a16:creationId xmlns:a16="http://schemas.microsoft.com/office/drawing/2014/main" id="{C9200663-41F4-0F95-F520-8D2C4B1B296D}"/>
                </a:ext>
              </a:extLst>
            </p:cNvPr>
            <p:cNvGrpSpPr/>
            <p:nvPr userDrawn="1"/>
          </p:nvGrpSpPr>
          <p:grpSpPr>
            <a:xfrm>
              <a:off x="-1668463" y="996950"/>
              <a:ext cx="1563825" cy="4392723"/>
              <a:chOff x="-1668463" y="996950"/>
              <a:chExt cx="1563825" cy="4392723"/>
            </a:xfrm>
          </p:grpSpPr>
          <p:grpSp>
            <p:nvGrpSpPr>
              <p:cNvPr id="16" name="Groupe 15">
                <a:extLst>
                  <a:ext uri="{FF2B5EF4-FFF2-40B4-BE49-F238E27FC236}">
                    <a16:creationId xmlns:a16="http://schemas.microsoft.com/office/drawing/2014/main" id="{56A467FC-DB79-10F7-FC09-C7E3BD5CD9B6}"/>
                  </a:ext>
                </a:extLst>
              </p:cNvPr>
              <p:cNvGrpSpPr/>
              <p:nvPr userDrawn="1"/>
            </p:nvGrpSpPr>
            <p:grpSpPr>
              <a:xfrm>
                <a:off x="-1668463" y="996950"/>
                <a:ext cx="1563825" cy="4392723"/>
                <a:chOff x="-1878012" y="2562423"/>
                <a:chExt cx="1563825" cy="4392723"/>
              </a:xfrm>
              <a:solidFill>
                <a:schemeClr val="bg2">
                  <a:lumMod val="20000"/>
                  <a:lumOff val="80000"/>
                </a:schemeClr>
              </a:solidFill>
            </p:grpSpPr>
            <p:sp>
              <p:nvSpPr>
                <p:cNvPr id="18" name="ZoneTexte 17">
                  <a:extLst>
                    <a:ext uri="{FF2B5EF4-FFF2-40B4-BE49-F238E27FC236}">
                      <a16:creationId xmlns:a16="http://schemas.microsoft.com/office/drawing/2014/main" id="{AD81AEF8-9BD8-4414-0B40-2ADD399273C4}"/>
                    </a:ext>
                  </a:extLst>
                </p:cNvPr>
                <p:cNvSpPr txBox="1"/>
                <p:nvPr userDrawn="1"/>
              </p:nvSpPr>
              <p:spPr>
                <a:xfrm>
                  <a:off x="-1754187" y="2562423"/>
                  <a:ext cx="1440000" cy="4392723"/>
                </a:xfrm>
                <a:prstGeom prst="rect">
                  <a:avLst/>
                </a:prstGeom>
                <a:grpFill/>
              </p:spPr>
              <p:txBody>
                <a:bodyPr wrap="square" lIns="72000" tIns="72000" rIns="72000" bIns="72000" rtlCol="0">
                  <a:spAutoFit/>
                </a:bodyPr>
                <a:lstStyle/>
                <a:p>
                  <a:r>
                    <a:rPr lang="fr-FR" sz="1200" b="1" dirty="0">
                      <a:solidFill>
                        <a:schemeClr val="bg1">
                          <a:lumMod val="50000"/>
                        </a:schemeClr>
                      </a:solidFill>
                    </a:rPr>
                    <a:t>Astuce</a:t>
                  </a:r>
                </a:p>
                <a:p>
                  <a:r>
                    <a:rPr lang="fr-FR" sz="1200" dirty="0">
                      <a:solidFill>
                        <a:schemeClr val="bg1">
                          <a:lumMod val="50000"/>
                        </a:schemeClr>
                      </a:solidFill>
                    </a:rPr>
                    <a:t>Ces zones de texte permettent plusieurs niveaux de texte préformatés :</a:t>
                  </a: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r>
                    <a:rPr lang="fr-FR" sz="1200" dirty="0">
                      <a:solidFill>
                        <a:schemeClr val="bg1">
                          <a:lumMod val="50000"/>
                        </a:schemeClr>
                      </a:solidFill>
                    </a:rPr>
                    <a:t>Pour passer de l’un à l’autre utilisez les icônes d’augmentation ou de réduction de niveaux :</a:t>
                  </a:r>
                </a:p>
                <a:p>
                  <a:endParaRPr lang="fr-FR" sz="1200" dirty="0">
                    <a:solidFill>
                      <a:schemeClr val="bg1">
                        <a:lumMod val="50000"/>
                      </a:schemeClr>
                    </a:solidFill>
                  </a:endParaRPr>
                </a:p>
                <a:p>
                  <a:endParaRPr lang="fr-FR" sz="1200" dirty="0">
                    <a:solidFill>
                      <a:schemeClr val="bg1">
                        <a:lumMod val="50000"/>
                      </a:schemeClr>
                    </a:solidFill>
                  </a:endParaRPr>
                </a:p>
              </p:txBody>
            </p:sp>
            <p:sp>
              <p:nvSpPr>
                <p:cNvPr id="20" name="Triangle isocèle 19">
                  <a:extLst>
                    <a:ext uri="{FF2B5EF4-FFF2-40B4-BE49-F238E27FC236}">
                      <a16:creationId xmlns:a16="http://schemas.microsoft.com/office/drawing/2014/main" id="{E0F9696A-386C-EF02-8C8C-D3AB6640957D}"/>
                    </a:ext>
                  </a:extLst>
                </p:cNvPr>
                <p:cNvSpPr/>
                <p:nvPr userDrawn="1"/>
              </p:nvSpPr>
              <p:spPr>
                <a:xfrm rot="16200000">
                  <a:off x="-1997868" y="2794271"/>
                  <a:ext cx="368300" cy="128588"/>
                </a:xfrm>
                <a:prstGeom prst="triangl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200" dirty="0"/>
                </a:p>
              </p:txBody>
            </p:sp>
          </p:grpSp>
          <p:pic>
            <p:nvPicPr>
              <p:cNvPr id="17" name="Image 16">
                <a:extLst>
                  <a:ext uri="{FF2B5EF4-FFF2-40B4-BE49-F238E27FC236}">
                    <a16:creationId xmlns:a16="http://schemas.microsoft.com/office/drawing/2014/main" id="{FA626B64-2498-B4AE-34B7-2D507665DCB0}"/>
                  </a:ext>
                </a:extLst>
              </p:cNvPr>
              <p:cNvPicPr>
                <a:picLocks noChangeAspect="1"/>
              </p:cNvPicPr>
              <p:nvPr userDrawn="1"/>
            </p:nvPicPr>
            <p:blipFill>
              <a:blip r:embed="rId2"/>
              <a:stretch>
                <a:fillRect/>
              </a:stretch>
            </p:blipFill>
            <p:spPr>
              <a:xfrm>
                <a:off x="-1160463" y="4766983"/>
                <a:ext cx="542925" cy="295275"/>
              </a:xfrm>
              <a:prstGeom prst="rect">
                <a:avLst/>
              </a:prstGeom>
            </p:spPr>
          </p:pic>
        </p:grpSp>
        <p:sp>
          <p:nvSpPr>
            <p:cNvPr id="15" name="Espace réservé du contenu 2">
              <a:extLst>
                <a:ext uri="{FF2B5EF4-FFF2-40B4-BE49-F238E27FC236}">
                  <a16:creationId xmlns:a16="http://schemas.microsoft.com/office/drawing/2014/main" id="{6F61EE98-76F5-DC2F-00D5-FD8BC1884318}"/>
                </a:ext>
              </a:extLst>
            </p:cNvPr>
            <p:cNvSpPr txBox="1">
              <a:spLocks/>
            </p:cNvSpPr>
            <p:nvPr userDrawn="1"/>
          </p:nvSpPr>
          <p:spPr>
            <a:xfrm>
              <a:off x="-1524145" y="2253672"/>
              <a:ext cx="1397145" cy="1394691"/>
            </a:xfrm>
            <a:prstGeom prst="rect">
              <a:avLst/>
            </a:prstGeom>
            <a:solidFill>
              <a:schemeClr val="bg1"/>
            </a:solidFill>
          </p:spPr>
          <p:txBody>
            <a:bodyPr vert="horz" lIns="91440" tIns="45720" rIns="91440" bIns="45720" rtlCol="0">
              <a:normAutofit/>
            </a:bodyPr>
            <a:lstStyle>
              <a:lvl1pPr marL="0" indent="0" algn="l" defTabSz="914400" rtl="0" eaLnBrk="1" latinLnBrk="0" hangingPunct="1">
                <a:lnSpc>
                  <a:spcPct val="90000"/>
                </a:lnSpc>
                <a:spcBef>
                  <a:spcPts val="1000"/>
                </a:spcBef>
                <a:spcAft>
                  <a:spcPts val="600"/>
                </a:spcAft>
                <a:buFont typeface="Arial" panose="020B0604020202020204" pitchFamily="34" charset="0"/>
                <a:buNone/>
                <a:defRPr sz="1400" b="1" kern="1200" cap="all" baseline="0">
                  <a:solidFill>
                    <a:schemeClr val="tx2"/>
                  </a:solidFill>
                  <a:latin typeface="+mn-lt"/>
                  <a:ea typeface="+mn-ea"/>
                  <a:cs typeface="+mn-cs"/>
                </a:defRPr>
              </a:lvl1pPr>
              <a:lvl2pPr marL="0" indent="0" algn="l" defTabSz="914400" rtl="0" eaLnBrk="1" latinLnBrk="0" hangingPunct="1">
                <a:lnSpc>
                  <a:spcPct val="90000"/>
                </a:lnSpc>
                <a:spcBef>
                  <a:spcPts val="600"/>
                </a:spcBef>
                <a:buFont typeface="Arial" panose="020B0604020202020204" pitchFamily="34" charset="0"/>
                <a:buNone/>
                <a:defRPr sz="1200" b="1" kern="1200">
                  <a:solidFill>
                    <a:schemeClr val="accent2"/>
                  </a:solidFill>
                  <a:latin typeface="+mn-lt"/>
                  <a:ea typeface="+mn-ea"/>
                  <a:cs typeface="+mn-cs"/>
                </a:defRPr>
              </a:lvl2pPr>
              <a:lvl3pPr marL="0" indent="0" algn="l" defTabSz="914400" rtl="0" eaLnBrk="1" latinLnBrk="0" hangingPunct="1">
                <a:lnSpc>
                  <a:spcPct val="90000"/>
                </a:lnSpc>
                <a:spcBef>
                  <a:spcPts val="600"/>
                </a:spcBef>
                <a:buFont typeface="Arial" panose="020B0604020202020204" pitchFamily="34" charset="0"/>
                <a:buNone/>
                <a:defRPr sz="1200" kern="1200">
                  <a:solidFill>
                    <a:schemeClr val="tx1"/>
                  </a:solidFill>
                  <a:latin typeface="+mn-lt"/>
                  <a:ea typeface="+mn-ea"/>
                  <a:cs typeface="+mn-cs"/>
                </a:defRPr>
              </a:lvl3pPr>
              <a:lvl4pPr marL="88900" indent="-88900" algn="l" defTabSz="914400" rtl="0" eaLnBrk="1" latinLnBrk="0" hangingPunct="1">
                <a:lnSpc>
                  <a:spcPct val="90000"/>
                </a:lnSpc>
                <a:spcBef>
                  <a:spcPts val="600"/>
                </a:spcBef>
                <a:buFont typeface="Arial" panose="020B0604020202020204" pitchFamily="34" charset="0"/>
                <a:buChar char="•"/>
                <a:defRPr sz="1200" kern="1200">
                  <a:solidFill>
                    <a:schemeClr val="tx1"/>
                  </a:solidFill>
                  <a:latin typeface="+mn-lt"/>
                  <a:ea typeface="+mn-ea"/>
                  <a:cs typeface="+mn-cs"/>
                </a:defRPr>
              </a:lvl4pPr>
              <a:lvl5pPr marL="179388" indent="-90488" algn="l" defTabSz="914400" rtl="0" eaLnBrk="1" latinLnBrk="0" hangingPunct="1">
                <a:lnSpc>
                  <a:spcPct val="90000"/>
                </a:lnSpc>
                <a:spcBef>
                  <a:spcPts val="600"/>
                </a:spcBef>
                <a:buFont typeface="Arial" panose="020B0604020202020204" pitchFamily="34" charset="0"/>
                <a:buChar char="•"/>
                <a:defRPr sz="1200" kern="1200">
                  <a:solidFill>
                    <a:schemeClr val="tx1"/>
                  </a:solidFill>
                  <a:latin typeface="+mn-lt"/>
                  <a:ea typeface="+mn-ea"/>
                  <a:cs typeface="+mn-cs"/>
                </a:defRPr>
              </a:lvl5pPr>
              <a:lvl6pPr marL="266700" indent="-87313" algn="l" defTabSz="914400" rtl="0" eaLnBrk="1" latinLnBrk="0" hangingPunct="1">
                <a:lnSpc>
                  <a:spcPct val="90000"/>
                </a:lnSpc>
                <a:spcBef>
                  <a:spcPts val="600"/>
                </a:spcBef>
                <a:buFont typeface="Arial" panose="020B0604020202020204" pitchFamily="34" charset="0"/>
                <a:buChar char="•"/>
                <a:defRPr sz="11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0"/>
                </a:spcAft>
              </a:pPr>
              <a:r>
                <a:rPr lang="fr-FR" dirty="0">
                  <a:solidFill>
                    <a:schemeClr val="accent2"/>
                  </a:solidFill>
                </a:rPr>
                <a:t>niveau 1</a:t>
              </a:r>
            </a:p>
            <a:p>
              <a:pPr lvl="1">
                <a:spcBef>
                  <a:spcPts val="1200"/>
                </a:spcBef>
              </a:pPr>
              <a:r>
                <a:rPr lang="fr-FR" dirty="0">
                  <a:solidFill>
                    <a:schemeClr val="accent1"/>
                  </a:solidFill>
                </a:rPr>
                <a:t>Niveau 2</a:t>
              </a:r>
            </a:p>
            <a:p>
              <a:pPr lvl="2"/>
              <a:r>
                <a:rPr lang="fr-FR" dirty="0"/>
                <a:t>Niveau 3</a:t>
              </a:r>
            </a:p>
            <a:p>
              <a:pPr marL="88900" lvl="3" indent="-88900">
                <a:buClr>
                  <a:schemeClr val="accent2"/>
                </a:buClr>
                <a:buFont typeface="Wingdings 2" panose="05020102010507070707" pitchFamily="18" charset="2"/>
                <a:buChar char="»"/>
              </a:pPr>
              <a:r>
                <a:rPr lang="fr-FR" dirty="0"/>
                <a:t>Niveau 4</a:t>
              </a:r>
            </a:p>
            <a:p>
              <a:pPr marL="179388" lvl="4" indent="-90488">
                <a:buClr>
                  <a:schemeClr val="accent2"/>
                </a:buClr>
                <a:buFont typeface="Symbol" panose="05050102010706020507" pitchFamily="18" charset="2"/>
                <a:buChar char="·"/>
              </a:pPr>
              <a:r>
                <a:rPr lang="fr-FR" dirty="0"/>
                <a:t>Niveau 5 </a:t>
              </a:r>
            </a:p>
          </p:txBody>
        </p:sp>
      </p:grpSp>
      <p:sp>
        <p:nvSpPr>
          <p:cNvPr id="10" name="Espace réservé de la date 9">
            <a:extLst>
              <a:ext uri="{FF2B5EF4-FFF2-40B4-BE49-F238E27FC236}">
                <a16:creationId xmlns:a16="http://schemas.microsoft.com/office/drawing/2014/main" id="{9CD0B7EE-E48E-5044-A48F-2CFD8EA73422}"/>
              </a:ext>
            </a:extLst>
          </p:cNvPr>
          <p:cNvSpPr>
            <a:spLocks noGrp="1"/>
          </p:cNvSpPr>
          <p:nvPr>
            <p:ph type="dt" sz="half" idx="14"/>
          </p:nvPr>
        </p:nvSpPr>
        <p:spPr/>
        <p:txBody>
          <a:bodyPr/>
          <a:lstStyle/>
          <a:p>
            <a:r>
              <a:rPr lang="fr-FR" dirty="0"/>
              <a:t>Mois 20XX</a:t>
            </a:r>
          </a:p>
        </p:txBody>
      </p:sp>
      <p:sp>
        <p:nvSpPr>
          <p:cNvPr id="11" name="Espace réservé du pied de page 10">
            <a:extLst>
              <a:ext uri="{FF2B5EF4-FFF2-40B4-BE49-F238E27FC236}">
                <a16:creationId xmlns:a16="http://schemas.microsoft.com/office/drawing/2014/main" id="{3C67DCB9-2C9A-B957-CE95-6FD303F6BCE4}"/>
              </a:ext>
            </a:extLst>
          </p:cNvPr>
          <p:cNvSpPr>
            <a:spLocks noGrp="1"/>
          </p:cNvSpPr>
          <p:nvPr>
            <p:ph type="ftr" sz="quarter" idx="15"/>
          </p:nvPr>
        </p:nvSpPr>
        <p:spPr/>
        <p:txBody>
          <a:bodyPr/>
          <a:lstStyle/>
          <a:p>
            <a:pPr algn="l"/>
            <a:r>
              <a:rPr lang="fr-FR" dirty="0"/>
              <a:t>Titre de la présentation</a:t>
            </a:r>
          </a:p>
        </p:txBody>
      </p:sp>
      <p:sp>
        <p:nvSpPr>
          <p:cNvPr id="19" name="Espace réservé du numéro de diapositive 18">
            <a:extLst>
              <a:ext uri="{FF2B5EF4-FFF2-40B4-BE49-F238E27FC236}">
                <a16:creationId xmlns:a16="http://schemas.microsoft.com/office/drawing/2014/main" id="{1C188222-B36F-7C89-181C-E3DF7BCCCF9D}"/>
              </a:ext>
            </a:extLst>
          </p:cNvPr>
          <p:cNvSpPr>
            <a:spLocks noGrp="1"/>
          </p:cNvSpPr>
          <p:nvPr>
            <p:ph type="sldNum" sz="quarter" idx="16"/>
          </p:nvPr>
        </p:nvSpPr>
        <p:spPr/>
        <p:txBody>
          <a:bodyPr/>
          <a:lstStyle/>
          <a:p>
            <a:fld id="{963E9002-E6CB-4983-8B51-5C3EA949C333}" type="slidenum">
              <a:rPr lang="fr-FR" smtClean="0"/>
              <a:pPr/>
              <a:t>‹N°›</a:t>
            </a:fld>
            <a:endParaRPr lang="fr-FR" dirty="0"/>
          </a:p>
        </p:txBody>
      </p:sp>
      <p:cxnSp>
        <p:nvCxnSpPr>
          <p:cNvPr id="21" name="Connecteur droit 20">
            <a:extLst>
              <a:ext uri="{FF2B5EF4-FFF2-40B4-BE49-F238E27FC236}">
                <a16:creationId xmlns:a16="http://schemas.microsoft.com/office/drawing/2014/main" id="{5F7CCF01-3271-4B53-BC63-8EB2766FB095}"/>
              </a:ext>
            </a:extLst>
          </p:cNvPr>
          <p:cNvCxnSpPr>
            <a:cxnSpLocks/>
          </p:cNvCxnSpPr>
          <p:nvPr userDrawn="1"/>
        </p:nvCxnSpPr>
        <p:spPr>
          <a:xfrm>
            <a:off x="1373506" y="6441123"/>
            <a:ext cx="10433154"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03307288"/>
      </p:ext>
    </p:extLst>
  </p:cSld>
  <p:clrMapOvr>
    <a:masterClrMapping/>
  </p:clrMapOvr>
  <p:extLst>
    <p:ext uri="{DCECCB84-F9BA-43D5-87BE-67443E8EF086}">
      <p15:sldGuideLst xmlns:p15="http://schemas.microsoft.com/office/powerpoint/2012/main">
        <p15:guide id="1"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mage, un contenu / orange">
    <p:spTree>
      <p:nvGrpSpPr>
        <p:cNvPr id="1" name=""/>
        <p:cNvGrpSpPr/>
        <p:nvPr/>
      </p:nvGrpSpPr>
      <p:grpSpPr>
        <a:xfrm>
          <a:off x="0" y="0"/>
          <a:ext cx="0" cy="0"/>
          <a:chOff x="0" y="0"/>
          <a:chExt cx="0" cy="0"/>
        </a:xfrm>
      </p:grpSpPr>
      <p:sp>
        <p:nvSpPr>
          <p:cNvPr id="20" name="Ellipse 4">
            <a:extLst>
              <a:ext uri="{FF2B5EF4-FFF2-40B4-BE49-F238E27FC236}">
                <a16:creationId xmlns:a16="http://schemas.microsoft.com/office/drawing/2014/main" id="{6FB9C2A6-6B52-4AFC-AC2D-1BEF6D867B9A}"/>
              </a:ext>
            </a:extLst>
          </p:cNvPr>
          <p:cNvSpPr/>
          <p:nvPr userDrawn="1"/>
        </p:nvSpPr>
        <p:spPr>
          <a:xfrm>
            <a:off x="4440774" y="626166"/>
            <a:ext cx="830439" cy="1658715"/>
          </a:xfrm>
          <a:custGeom>
            <a:avLst/>
            <a:gdLst>
              <a:gd name="connsiteX0" fmla="*/ 0 w 6833062"/>
              <a:gd name="connsiteY0" fmla="*/ 3416531 h 6833062"/>
              <a:gd name="connsiteX1" fmla="*/ 3416531 w 6833062"/>
              <a:gd name="connsiteY1" fmla="*/ 0 h 6833062"/>
              <a:gd name="connsiteX2" fmla="*/ 6833062 w 6833062"/>
              <a:gd name="connsiteY2" fmla="*/ 3416531 h 6833062"/>
              <a:gd name="connsiteX3" fmla="*/ 3416531 w 6833062"/>
              <a:gd name="connsiteY3" fmla="*/ 6833062 h 6833062"/>
              <a:gd name="connsiteX4" fmla="*/ 0 w 6833062"/>
              <a:gd name="connsiteY4" fmla="*/ 3416531 h 6833062"/>
              <a:gd name="connsiteX0" fmla="*/ 427067 w 3843598"/>
              <a:gd name="connsiteY0" fmla="*/ 6928034 h 7023006"/>
              <a:gd name="connsiteX1" fmla="*/ 427067 w 3843598"/>
              <a:gd name="connsiteY1" fmla="*/ 94972 h 7023006"/>
              <a:gd name="connsiteX2" fmla="*/ 3843598 w 3843598"/>
              <a:gd name="connsiteY2" fmla="*/ 3511503 h 7023006"/>
              <a:gd name="connsiteX3" fmla="*/ 427067 w 3843598"/>
              <a:gd name="connsiteY3" fmla="*/ 6928034 h 7023006"/>
              <a:gd name="connsiteX0" fmla="*/ 257759 w 3674290"/>
              <a:gd name="connsiteY0" fmla="*/ 7136852 h 7231824"/>
              <a:gd name="connsiteX1" fmla="*/ 257759 w 3674290"/>
              <a:gd name="connsiteY1" fmla="*/ 303790 h 7231824"/>
              <a:gd name="connsiteX2" fmla="*/ 3674290 w 3674290"/>
              <a:gd name="connsiteY2" fmla="*/ 3720321 h 7231824"/>
              <a:gd name="connsiteX3" fmla="*/ 257759 w 3674290"/>
              <a:gd name="connsiteY3" fmla="*/ 7136852 h 7231824"/>
              <a:gd name="connsiteX0" fmla="*/ 856178 w 4272709"/>
              <a:gd name="connsiteY0" fmla="*/ 6833192 h 6928164"/>
              <a:gd name="connsiteX1" fmla="*/ 856178 w 4272709"/>
              <a:gd name="connsiteY1" fmla="*/ 130 h 6928164"/>
              <a:gd name="connsiteX2" fmla="*/ 4272709 w 4272709"/>
              <a:gd name="connsiteY2" fmla="*/ 3416661 h 6928164"/>
              <a:gd name="connsiteX3" fmla="*/ 856178 w 4272709"/>
              <a:gd name="connsiteY3" fmla="*/ 6833192 h 6928164"/>
              <a:gd name="connsiteX0" fmla="*/ 361709 w 3778240"/>
              <a:gd name="connsiteY0" fmla="*/ 7235252 h 7330224"/>
              <a:gd name="connsiteX1" fmla="*/ 361709 w 3778240"/>
              <a:gd name="connsiteY1" fmla="*/ 402190 h 7330224"/>
              <a:gd name="connsiteX2" fmla="*/ 3778240 w 3778240"/>
              <a:gd name="connsiteY2" fmla="*/ 3818721 h 7330224"/>
              <a:gd name="connsiteX3" fmla="*/ 361709 w 3778240"/>
              <a:gd name="connsiteY3" fmla="*/ 7235252 h 7330224"/>
              <a:gd name="connsiteX0" fmla="*/ 603768 w 4020299"/>
              <a:gd name="connsiteY0" fmla="*/ 6849183 h 6944155"/>
              <a:gd name="connsiteX1" fmla="*/ 603768 w 4020299"/>
              <a:gd name="connsiteY1" fmla="*/ 16121 h 6944155"/>
              <a:gd name="connsiteX2" fmla="*/ 4020299 w 4020299"/>
              <a:gd name="connsiteY2" fmla="*/ 3432652 h 6944155"/>
              <a:gd name="connsiteX3" fmla="*/ 603768 w 4020299"/>
              <a:gd name="connsiteY3" fmla="*/ 6849183 h 6944155"/>
              <a:gd name="connsiteX0" fmla="*/ 603768 w 4020299"/>
              <a:gd name="connsiteY0" fmla="*/ 6849183 h 6944155"/>
              <a:gd name="connsiteX1" fmla="*/ 603768 w 4020299"/>
              <a:gd name="connsiteY1" fmla="*/ 16121 h 6944155"/>
              <a:gd name="connsiteX2" fmla="*/ 4020299 w 4020299"/>
              <a:gd name="connsiteY2" fmla="*/ 3432652 h 6944155"/>
              <a:gd name="connsiteX3" fmla="*/ 603768 w 4020299"/>
              <a:gd name="connsiteY3" fmla="*/ 6849183 h 6944155"/>
              <a:gd name="connsiteX0" fmla="*/ 257854 w 3674385"/>
              <a:gd name="connsiteY0" fmla="*/ 6833062 h 6928034"/>
              <a:gd name="connsiteX1" fmla="*/ 257854 w 3674385"/>
              <a:gd name="connsiteY1" fmla="*/ 0 h 6928034"/>
              <a:gd name="connsiteX2" fmla="*/ 3674385 w 3674385"/>
              <a:gd name="connsiteY2" fmla="*/ 3416531 h 6928034"/>
              <a:gd name="connsiteX3" fmla="*/ 257854 w 3674385"/>
              <a:gd name="connsiteY3" fmla="*/ 6833062 h 6928034"/>
              <a:gd name="connsiteX0" fmla="*/ 257854 w 3674385"/>
              <a:gd name="connsiteY0" fmla="*/ 6833062 h 6928034"/>
              <a:gd name="connsiteX1" fmla="*/ 257854 w 3674385"/>
              <a:gd name="connsiteY1" fmla="*/ 0 h 6928034"/>
              <a:gd name="connsiteX2" fmla="*/ 3674385 w 3674385"/>
              <a:gd name="connsiteY2" fmla="*/ 3416531 h 6928034"/>
              <a:gd name="connsiteX3" fmla="*/ 257854 w 3674385"/>
              <a:gd name="connsiteY3" fmla="*/ 6833062 h 6928034"/>
              <a:gd name="connsiteX0" fmla="*/ 257854 w 3674385"/>
              <a:gd name="connsiteY0" fmla="*/ 6833062 h 6928034"/>
              <a:gd name="connsiteX1" fmla="*/ 257854 w 3674385"/>
              <a:gd name="connsiteY1" fmla="*/ 0 h 6928034"/>
              <a:gd name="connsiteX2" fmla="*/ 3674385 w 3674385"/>
              <a:gd name="connsiteY2" fmla="*/ 3416531 h 6928034"/>
              <a:gd name="connsiteX3" fmla="*/ 257854 w 3674385"/>
              <a:gd name="connsiteY3" fmla="*/ 6833062 h 6928034"/>
              <a:gd name="connsiteX0" fmla="*/ 257854 w 3674385"/>
              <a:gd name="connsiteY0" fmla="*/ 6833062 h 6833062"/>
              <a:gd name="connsiteX1" fmla="*/ 257854 w 3674385"/>
              <a:gd name="connsiteY1" fmla="*/ 0 h 6833062"/>
              <a:gd name="connsiteX2" fmla="*/ 3674385 w 3674385"/>
              <a:gd name="connsiteY2" fmla="*/ 3416531 h 6833062"/>
              <a:gd name="connsiteX3" fmla="*/ 257854 w 367438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9167 w 3425698"/>
              <a:gd name="connsiteY0" fmla="*/ 6833062 h 6833062"/>
              <a:gd name="connsiteX1" fmla="*/ 9167 w 3425698"/>
              <a:gd name="connsiteY1" fmla="*/ 0 h 6833062"/>
              <a:gd name="connsiteX2" fmla="*/ 3425698 w 3425698"/>
              <a:gd name="connsiteY2" fmla="*/ 3416531 h 6833062"/>
              <a:gd name="connsiteX3" fmla="*/ 9167 w 3425698"/>
              <a:gd name="connsiteY3" fmla="*/ 6833062 h 6833062"/>
              <a:gd name="connsiteX0" fmla="*/ 4386 w 3420917"/>
              <a:gd name="connsiteY0" fmla="*/ 6833062 h 6833062"/>
              <a:gd name="connsiteX1" fmla="*/ 4386 w 3420917"/>
              <a:gd name="connsiteY1" fmla="*/ 0 h 6833062"/>
              <a:gd name="connsiteX2" fmla="*/ 3420917 w 3420917"/>
              <a:gd name="connsiteY2" fmla="*/ 3416531 h 6833062"/>
              <a:gd name="connsiteX3" fmla="*/ 4386 w 3420917"/>
              <a:gd name="connsiteY3" fmla="*/ 6833062 h 6833062"/>
              <a:gd name="connsiteX0" fmla="*/ 4386 w 3420985"/>
              <a:gd name="connsiteY0" fmla="*/ 6833062 h 6833062"/>
              <a:gd name="connsiteX1" fmla="*/ 4386 w 3420985"/>
              <a:gd name="connsiteY1" fmla="*/ 0 h 6833062"/>
              <a:gd name="connsiteX2" fmla="*/ 3420917 w 3420985"/>
              <a:gd name="connsiteY2" fmla="*/ 3416531 h 6833062"/>
              <a:gd name="connsiteX3" fmla="*/ 4386 w 3420985"/>
              <a:gd name="connsiteY3" fmla="*/ 6833062 h 6833062"/>
            </a:gdLst>
            <a:ahLst/>
            <a:cxnLst>
              <a:cxn ang="0">
                <a:pos x="connsiteX0" y="connsiteY0"/>
              </a:cxn>
              <a:cxn ang="0">
                <a:pos x="connsiteX1" y="connsiteY1"/>
              </a:cxn>
              <a:cxn ang="0">
                <a:pos x="connsiteX2" y="connsiteY2"/>
              </a:cxn>
              <a:cxn ang="0">
                <a:pos x="connsiteX3" y="connsiteY3"/>
              </a:cxn>
            </a:cxnLst>
            <a:rect l="l" t="t" r="r" b="b"/>
            <a:pathLst>
              <a:path w="3420985" h="6833062">
                <a:moveTo>
                  <a:pt x="4386" y="6833062"/>
                </a:moveTo>
                <a:cubicBezTo>
                  <a:pt x="-5638" y="2756647"/>
                  <a:pt x="4702" y="1690776"/>
                  <a:pt x="4386" y="0"/>
                </a:cubicBezTo>
                <a:cubicBezTo>
                  <a:pt x="2179819" y="9346"/>
                  <a:pt x="3431675" y="1927666"/>
                  <a:pt x="3420917" y="3416531"/>
                </a:cubicBezTo>
                <a:cubicBezTo>
                  <a:pt x="3410159" y="4905396"/>
                  <a:pt x="2370335" y="6800056"/>
                  <a:pt x="4386" y="6833062"/>
                </a:cubicBezTo>
                <a:close/>
              </a:path>
            </a:pathLst>
          </a:custGeom>
          <a:gradFill>
            <a:gsLst>
              <a:gs pos="40000">
                <a:srgbClr val="FF735F">
                  <a:alpha val="20000"/>
                </a:srgbClr>
              </a:gs>
              <a:gs pos="80000">
                <a:srgbClr val="FF735F">
                  <a:alpha val="4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 name="Espace réservé du contenu 2">
            <a:extLst>
              <a:ext uri="{FF2B5EF4-FFF2-40B4-BE49-F238E27FC236}">
                <a16:creationId xmlns:a16="http://schemas.microsoft.com/office/drawing/2014/main" id="{B42A89CF-36F3-AD48-0848-06495FBB46EC}"/>
              </a:ext>
            </a:extLst>
          </p:cNvPr>
          <p:cNvSpPr>
            <a:spLocks noGrp="1"/>
          </p:cNvSpPr>
          <p:nvPr>
            <p:ph sz="half" idx="1"/>
          </p:nvPr>
        </p:nvSpPr>
        <p:spPr>
          <a:xfrm>
            <a:off x="4307151" y="2463800"/>
            <a:ext cx="7584812" cy="368299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8" name="ZoneTexte 7">
            <a:extLst>
              <a:ext uri="{FF2B5EF4-FFF2-40B4-BE49-F238E27FC236}">
                <a16:creationId xmlns:a16="http://schemas.microsoft.com/office/drawing/2014/main" id="{7F05B394-29DE-4741-92A9-79BF6F62F595}"/>
              </a:ext>
            </a:extLst>
          </p:cNvPr>
          <p:cNvSpPr txBox="1"/>
          <p:nvPr userDrawn="1"/>
        </p:nvSpPr>
        <p:spPr>
          <a:xfrm>
            <a:off x="762000" y="-276999"/>
            <a:ext cx="6356350" cy="276999"/>
          </a:xfrm>
          <a:prstGeom prst="rect">
            <a:avLst/>
          </a:prstGeom>
          <a:noFill/>
        </p:spPr>
        <p:txBody>
          <a:bodyPr wrap="square" rtlCol="0">
            <a:spAutoFit/>
          </a:bodyPr>
          <a:lstStyle/>
          <a:p>
            <a:r>
              <a:rPr lang="fr-FR" sz="1200" dirty="0">
                <a:solidFill>
                  <a:schemeClr val="bg1">
                    <a:lumMod val="50000"/>
                  </a:schemeClr>
                </a:solidFill>
              </a:rPr>
              <a:t>Image, un contenu / orange</a:t>
            </a:r>
          </a:p>
        </p:txBody>
      </p:sp>
      <p:sp>
        <p:nvSpPr>
          <p:cNvPr id="2" name="Titre 1">
            <a:extLst>
              <a:ext uri="{FF2B5EF4-FFF2-40B4-BE49-F238E27FC236}">
                <a16:creationId xmlns:a16="http://schemas.microsoft.com/office/drawing/2014/main" id="{F709B117-1399-764B-2B53-7E757DD9AF13}"/>
              </a:ext>
            </a:extLst>
          </p:cNvPr>
          <p:cNvSpPr>
            <a:spLocks noGrp="1"/>
          </p:cNvSpPr>
          <p:nvPr>
            <p:ph type="title"/>
          </p:nvPr>
        </p:nvSpPr>
        <p:spPr>
          <a:xfrm>
            <a:off x="4718823" y="1023163"/>
            <a:ext cx="7173139" cy="892652"/>
          </a:xfrm>
        </p:spPr>
        <p:txBody>
          <a:bodyPr anchor="ctr"/>
          <a:lstStyle/>
          <a:p>
            <a:r>
              <a:rPr lang="fr-FR"/>
              <a:t>Modifiez le style du titre</a:t>
            </a:r>
            <a:endParaRPr lang="fr-FR" dirty="0"/>
          </a:p>
        </p:txBody>
      </p:sp>
      <p:sp>
        <p:nvSpPr>
          <p:cNvPr id="12" name="Espace réservé pour une image  11">
            <a:extLst>
              <a:ext uri="{FF2B5EF4-FFF2-40B4-BE49-F238E27FC236}">
                <a16:creationId xmlns:a16="http://schemas.microsoft.com/office/drawing/2014/main" id="{8F8812AE-F14C-9241-5B73-8A0E4B30EC25}"/>
              </a:ext>
            </a:extLst>
          </p:cNvPr>
          <p:cNvSpPr>
            <a:spLocks noGrp="1"/>
          </p:cNvSpPr>
          <p:nvPr>
            <p:ph type="pic" sz="quarter" idx="13" hasCustomPrompt="1"/>
          </p:nvPr>
        </p:nvSpPr>
        <p:spPr>
          <a:xfrm>
            <a:off x="0" y="381000"/>
            <a:ext cx="3759200" cy="5727700"/>
          </a:xfrm>
          <a:solidFill>
            <a:schemeClr val="bg2"/>
          </a:solidFill>
        </p:spPr>
        <p:txBody>
          <a:bodyPr tIns="252000">
            <a:normAutofit/>
          </a:bodyPr>
          <a:lstStyle>
            <a:lvl1pPr algn="ctr">
              <a:defRPr sz="1200" b="1" i="1"/>
            </a:lvl1pPr>
          </a:lstStyle>
          <a:p>
            <a:r>
              <a:rPr lang="fr-FR" dirty="0"/>
              <a:t>Insérez ou glissez une image ici</a:t>
            </a:r>
          </a:p>
        </p:txBody>
      </p:sp>
      <p:grpSp>
        <p:nvGrpSpPr>
          <p:cNvPr id="9" name="Groupe 8">
            <a:extLst>
              <a:ext uri="{FF2B5EF4-FFF2-40B4-BE49-F238E27FC236}">
                <a16:creationId xmlns:a16="http://schemas.microsoft.com/office/drawing/2014/main" id="{753E3609-8E76-31B7-25B7-2C12F91F940C}"/>
              </a:ext>
            </a:extLst>
          </p:cNvPr>
          <p:cNvGrpSpPr/>
          <p:nvPr userDrawn="1"/>
        </p:nvGrpSpPr>
        <p:grpSpPr>
          <a:xfrm>
            <a:off x="12279766" y="2465277"/>
            <a:ext cx="1563825" cy="4392723"/>
            <a:chOff x="-1668463" y="996950"/>
            <a:chExt cx="1563825" cy="4392723"/>
          </a:xfrm>
        </p:grpSpPr>
        <p:grpSp>
          <p:nvGrpSpPr>
            <p:cNvPr id="10" name="Groupe 9">
              <a:extLst>
                <a:ext uri="{FF2B5EF4-FFF2-40B4-BE49-F238E27FC236}">
                  <a16:creationId xmlns:a16="http://schemas.microsoft.com/office/drawing/2014/main" id="{150A783B-15CD-7F98-0EDC-1E0B5A91E3BE}"/>
                </a:ext>
              </a:extLst>
            </p:cNvPr>
            <p:cNvGrpSpPr/>
            <p:nvPr userDrawn="1"/>
          </p:nvGrpSpPr>
          <p:grpSpPr>
            <a:xfrm>
              <a:off x="-1668463" y="996950"/>
              <a:ext cx="1563825" cy="4392723"/>
              <a:chOff x="-1668463" y="996950"/>
              <a:chExt cx="1563825" cy="4392723"/>
            </a:xfrm>
          </p:grpSpPr>
          <p:grpSp>
            <p:nvGrpSpPr>
              <p:cNvPr id="13" name="Groupe 12">
                <a:extLst>
                  <a:ext uri="{FF2B5EF4-FFF2-40B4-BE49-F238E27FC236}">
                    <a16:creationId xmlns:a16="http://schemas.microsoft.com/office/drawing/2014/main" id="{FCEAA7D6-60EA-389E-8A9A-E6781D199720}"/>
                  </a:ext>
                </a:extLst>
              </p:cNvPr>
              <p:cNvGrpSpPr/>
              <p:nvPr userDrawn="1"/>
            </p:nvGrpSpPr>
            <p:grpSpPr>
              <a:xfrm>
                <a:off x="-1668463" y="996950"/>
                <a:ext cx="1563825" cy="4392723"/>
                <a:chOff x="-1878012" y="2562423"/>
                <a:chExt cx="1563825" cy="4392723"/>
              </a:xfrm>
              <a:solidFill>
                <a:schemeClr val="bg2">
                  <a:lumMod val="20000"/>
                  <a:lumOff val="80000"/>
                </a:schemeClr>
              </a:solidFill>
            </p:grpSpPr>
            <p:sp>
              <p:nvSpPr>
                <p:cNvPr id="15" name="ZoneTexte 14">
                  <a:extLst>
                    <a:ext uri="{FF2B5EF4-FFF2-40B4-BE49-F238E27FC236}">
                      <a16:creationId xmlns:a16="http://schemas.microsoft.com/office/drawing/2014/main" id="{1750EF28-14A0-1641-FEA2-CC407AA4C111}"/>
                    </a:ext>
                  </a:extLst>
                </p:cNvPr>
                <p:cNvSpPr txBox="1"/>
                <p:nvPr userDrawn="1"/>
              </p:nvSpPr>
              <p:spPr>
                <a:xfrm>
                  <a:off x="-1754187" y="2562423"/>
                  <a:ext cx="1440000" cy="4392723"/>
                </a:xfrm>
                <a:prstGeom prst="rect">
                  <a:avLst/>
                </a:prstGeom>
                <a:grpFill/>
              </p:spPr>
              <p:txBody>
                <a:bodyPr wrap="square" lIns="72000" tIns="72000" rIns="72000" bIns="72000" rtlCol="0">
                  <a:spAutoFit/>
                </a:bodyPr>
                <a:lstStyle/>
                <a:p>
                  <a:r>
                    <a:rPr lang="fr-FR" sz="1200" b="1" dirty="0">
                      <a:solidFill>
                        <a:schemeClr val="bg1">
                          <a:lumMod val="50000"/>
                        </a:schemeClr>
                      </a:solidFill>
                    </a:rPr>
                    <a:t>Astuce</a:t>
                  </a:r>
                </a:p>
                <a:p>
                  <a:r>
                    <a:rPr lang="fr-FR" sz="1200" dirty="0">
                      <a:solidFill>
                        <a:schemeClr val="bg1">
                          <a:lumMod val="50000"/>
                        </a:schemeClr>
                      </a:solidFill>
                    </a:rPr>
                    <a:t>Cette zone de texte permet plusieurs niveaux de texte préformatés :</a:t>
                  </a: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r>
                    <a:rPr lang="fr-FR" sz="1200" dirty="0">
                      <a:solidFill>
                        <a:schemeClr val="bg1">
                          <a:lumMod val="50000"/>
                        </a:schemeClr>
                      </a:solidFill>
                    </a:rPr>
                    <a:t>Pour passer de l’un à l’autre utilisez les icônes d’augmentation ou de réduction de niveaux :</a:t>
                  </a:r>
                </a:p>
                <a:p>
                  <a:endParaRPr lang="fr-FR" sz="1200" dirty="0">
                    <a:solidFill>
                      <a:schemeClr val="bg1">
                        <a:lumMod val="50000"/>
                      </a:schemeClr>
                    </a:solidFill>
                  </a:endParaRPr>
                </a:p>
                <a:p>
                  <a:endParaRPr lang="fr-FR" sz="1200" dirty="0">
                    <a:solidFill>
                      <a:schemeClr val="bg1">
                        <a:lumMod val="50000"/>
                      </a:schemeClr>
                    </a:solidFill>
                  </a:endParaRPr>
                </a:p>
              </p:txBody>
            </p:sp>
            <p:sp>
              <p:nvSpPr>
                <p:cNvPr id="16" name="Triangle isocèle 15">
                  <a:extLst>
                    <a:ext uri="{FF2B5EF4-FFF2-40B4-BE49-F238E27FC236}">
                      <a16:creationId xmlns:a16="http://schemas.microsoft.com/office/drawing/2014/main" id="{76329ACD-900C-1AD1-1D7C-2EEA0B75A7F4}"/>
                    </a:ext>
                  </a:extLst>
                </p:cNvPr>
                <p:cNvSpPr/>
                <p:nvPr userDrawn="1"/>
              </p:nvSpPr>
              <p:spPr>
                <a:xfrm rot="16200000">
                  <a:off x="-1997868" y="2794271"/>
                  <a:ext cx="368300" cy="128588"/>
                </a:xfrm>
                <a:prstGeom prst="triangl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200" dirty="0"/>
                </a:p>
              </p:txBody>
            </p:sp>
          </p:grpSp>
          <p:pic>
            <p:nvPicPr>
              <p:cNvPr id="14" name="Image 13">
                <a:extLst>
                  <a:ext uri="{FF2B5EF4-FFF2-40B4-BE49-F238E27FC236}">
                    <a16:creationId xmlns:a16="http://schemas.microsoft.com/office/drawing/2014/main" id="{0F577F15-6E94-2365-FFF7-9C5E3DEDEEFD}"/>
                  </a:ext>
                </a:extLst>
              </p:cNvPr>
              <p:cNvPicPr>
                <a:picLocks noChangeAspect="1"/>
              </p:cNvPicPr>
              <p:nvPr userDrawn="1"/>
            </p:nvPicPr>
            <p:blipFill>
              <a:blip r:embed="rId2"/>
              <a:stretch>
                <a:fillRect/>
              </a:stretch>
            </p:blipFill>
            <p:spPr>
              <a:xfrm>
                <a:off x="-1160463" y="4766983"/>
                <a:ext cx="542925" cy="295275"/>
              </a:xfrm>
              <a:prstGeom prst="rect">
                <a:avLst/>
              </a:prstGeom>
            </p:spPr>
          </p:pic>
        </p:grpSp>
        <p:sp>
          <p:nvSpPr>
            <p:cNvPr id="11" name="Espace réservé du contenu 2">
              <a:extLst>
                <a:ext uri="{FF2B5EF4-FFF2-40B4-BE49-F238E27FC236}">
                  <a16:creationId xmlns:a16="http://schemas.microsoft.com/office/drawing/2014/main" id="{AE09C750-E9C7-581F-EF06-FFE7955BB8C5}"/>
                </a:ext>
              </a:extLst>
            </p:cNvPr>
            <p:cNvSpPr txBox="1">
              <a:spLocks/>
            </p:cNvSpPr>
            <p:nvPr userDrawn="1"/>
          </p:nvSpPr>
          <p:spPr>
            <a:xfrm>
              <a:off x="-1524145" y="2253672"/>
              <a:ext cx="1397145" cy="1394691"/>
            </a:xfrm>
            <a:prstGeom prst="rect">
              <a:avLst/>
            </a:prstGeom>
            <a:solidFill>
              <a:schemeClr val="bg1"/>
            </a:solidFill>
          </p:spPr>
          <p:txBody>
            <a:bodyPr vert="horz" lIns="91440" tIns="45720" rIns="91440" bIns="45720" rtlCol="0">
              <a:normAutofit/>
            </a:bodyPr>
            <a:lstStyle>
              <a:lvl1pPr marL="0" indent="0" algn="l" defTabSz="914400" rtl="0" eaLnBrk="1" latinLnBrk="0" hangingPunct="1">
                <a:lnSpc>
                  <a:spcPct val="90000"/>
                </a:lnSpc>
                <a:spcBef>
                  <a:spcPts val="1000"/>
                </a:spcBef>
                <a:spcAft>
                  <a:spcPts val="600"/>
                </a:spcAft>
                <a:buFont typeface="Arial" panose="020B0604020202020204" pitchFamily="34" charset="0"/>
                <a:buNone/>
                <a:defRPr sz="1400" b="1" kern="1200" cap="all" baseline="0">
                  <a:solidFill>
                    <a:schemeClr val="tx2"/>
                  </a:solidFill>
                  <a:latin typeface="+mn-lt"/>
                  <a:ea typeface="+mn-ea"/>
                  <a:cs typeface="+mn-cs"/>
                </a:defRPr>
              </a:lvl1pPr>
              <a:lvl2pPr marL="0" indent="0" algn="l" defTabSz="914400" rtl="0" eaLnBrk="1" latinLnBrk="0" hangingPunct="1">
                <a:lnSpc>
                  <a:spcPct val="90000"/>
                </a:lnSpc>
                <a:spcBef>
                  <a:spcPts val="600"/>
                </a:spcBef>
                <a:buFont typeface="Arial" panose="020B0604020202020204" pitchFamily="34" charset="0"/>
                <a:buNone/>
                <a:defRPr sz="1200" b="1" kern="1200">
                  <a:solidFill>
                    <a:schemeClr val="accent2"/>
                  </a:solidFill>
                  <a:latin typeface="+mn-lt"/>
                  <a:ea typeface="+mn-ea"/>
                  <a:cs typeface="+mn-cs"/>
                </a:defRPr>
              </a:lvl2pPr>
              <a:lvl3pPr marL="0" indent="0" algn="l" defTabSz="914400" rtl="0" eaLnBrk="1" latinLnBrk="0" hangingPunct="1">
                <a:lnSpc>
                  <a:spcPct val="90000"/>
                </a:lnSpc>
                <a:spcBef>
                  <a:spcPts val="600"/>
                </a:spcBef>
                <a:buFont typeface="Arial" panose="020B0604020202020204" pitchFamily="34" charset="0"/>
                <a:buNone/>
                <a:defRPr sz="1200" kern="1200">
                  <a:solidFill>
                    <a:schemeClr val="tx1"/>
                  </a:solidFill>
                  <a:latin typeface="+mn-lt"/>
                  <a:ea typeface="+mn-ea"/>
                  <a:cs typeface="+mn-cs"/>
                </a:defRPr>
              </a:lvl3pPr>
              <a:lvl4pPr marL="88900" indent="-88900" algn="l" defTabSz="914400" rtl="0" eaLnBrk="1" latinLnBrk="0" hangingPunct="1">
                <a:lnSpc>
                  <a:spcPct val="90000"/>
                </a:lnSpc>
                <a:spcBef>
                  <a:spcPts val="600"/>
                </a:spcBef>
                <a:buFont typeface="Arial" panose="020B0604020202020204" pitchFamily="34" charset="0"/>
                <a:buChar char="•"/>
                <a:defRPr sz="1200" kern="1200">
                  <a:solidFill>
                    <a:schemeClr val="tx1"/>
                  </a:solidFill>
                  <a:latin typeface="+mn-lt"/>
                  <a:ea typeface="+mn-ea"/>
                  <a:cs typeface="+mn-cs"/>
                </a:defRPr>
              </a:lvl4pPr>
              <a:lvl5pPr marL="179388" indent="-90488" algn="l" defTabSz="914400" rtl="0" eaLnBrk="1" latinLnBrk="0" hangingPunct="1">
                <a:lnSpc>
                  <a:spcPct val="90000"/>
                </a:lnSpc>
                <a:spcBef>
                  <a:spcPts val="600"/>
                </a:spcBef>
                <a:buFont typeface="Arial" panose="020B0604020202020204" pitchFamily="34" charset="0"/>
                <a:buChar char="•"/>
                <a:defRPr sz="1200" kern="1200">
                  <a:solidFill>
                    <a:schemeClr val="tx1"/>
                  </a:solidFill>
                  <a:latin typeface="+mn-lt"/>
                  <a:ea typeface="+mn-ea"/>
                  <a:cs typeface="+mn-cs"/>
                </a:defRPr>
              </a:lvl5pPr>
              <a:lvl6pPr marL="266700" indent="-87313" algn="l" defTabSz="914400" rtl="0" eaLnBrk="1" latinLnBrk="0" hangingPunct="1">
                <a:lnSpc>
                  <a:spcPct val="90000"/>
                </a:lnSpc>
                <a:spcBef>
                  <a:spcPts val="600"/>
                </a:spcBef>
                <a:buFont typeface="Arial" panose="020B0604020202020204" pitchFamily="34" charset="0"/>
                <a:buChar char="•"/>
                <a:defRPr sz="11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0"/>
                </a:spcAft>
              </a:pPr>
              <a:r>
                <a:rPr lang="fr-FR" dirty="0">
                  <a:solidFill>
                    <a:schemeClr val="accent2"/>
                  </a:solidFill>
                </a:rPr>
                <a:t>niveau 1</a:t>
              </a:r>
            </a:p>
            <a:p>
              <a:pPr lvl="1">
                <a:spcBef>
                  <a:spcPts val="1200"/>
                </a:spcBef>
              </a:pPr>
              <a:r>
                <a:rPr lang="fr-FR" dirty="0">
                  <a:solidFill>
                    <a:schemeClr val="accent1"/>
                  </a:solidFill>
                </a:rPr>
                <a:t>Niveau 2</a:t>
              </a:r>
            </a:p>
            <a:p>
              <a:pPr lvl="2"/>
              <a:r>
                <a:rPr lang="fr-FR" dirty="0"/>
                <a:t>Niveau 3</a:t>
              </a:r>
            </a:p>
            <a:p>
              <a:pPr marL="88900" lvl="3" indent="-88900">
                <a:buClr>
                  <a:schemeClr val="accent2"/>
                </a:buClr>
                <a:buFont typeface="Wingdings 2" panose="05020102010507070707" pitchFamily="18" charset="2"/>
                <a:buChar char="»"/>
              </a:pPr>
              <a:r>
                <a:rPr lang="fr-FR" dirty="0"/>
                <a:t>Niveau 4</a:t>
              </a:r>
            </a:p>
            <a:p>
              <a:pPr marL="179388" lvl="4" indent="-90488">
                <a:buClr>
                  <a:schemeClr val="accent2"/>
                </a:buClr>
                <a:buFont typeface="Symbol" panose="05050102010706020507" pitchFamily="18" charset="2"/>
                <a:buChar char="·"/>
              </a:pPr>
              <a:r>
                <a:rPr lang="fr-FR" dirty="0"/>
                <a:t>Niveau 5 </a:t>
              </a:r>
            </a:p>
          </p:txBody>
        </p:sp>
      </p:grpSp>
      <p:sp>
        <p:nvSpPr>
          <p:cNvPr id="17" name="Espace réservé de la date 16">
            <a:extLst>
              <a:ext uri="{FF2B5EF4-FFF2-40B4-BE49-F238E27FC236}">
                <a16:creationId xmlns:a16="http://schemas.microsoft.com/office/drawing/2014/main" id="{0537FFA6-6DAE-4124-F9EF-AB94AAAEC2E6}"/>
              </a:ext>
            </a:extLst>
          </p:cNvPr>
          <p:cNvSpPr>
            <a:spLocks noGrp="1"/>
          </p:cNvSpPr>
          <p:nvPr>
            <p:ph type="dt" sz="half" idx="14"/>
          </p:nvPr>
        </p:nvSpPr>
        <p:spPr/>
        <p:txBody>
          <a:bodyPr/>
          <a:lstStyle/>
          <a:p>
            <a:r>
              <a:rPr lang="fr-FR" dirty="0"/>
              <a:t>Mois 20XX</a:t>
            </a:r>
          </a:p>
        </p:txBody>
      </p:sp>
      <p:sp>
        <p:nvSpPr>
          <p:cNvPr id="18" name="Espace réservé du pied de page 17">
            <a:extLst>
              <a:ext uri="{FF2B5EF4-FFF2-40B4-BE49-F238E27FC236}">
                <a16:creationId xmlns:a16="http://schemas.microsoft.com/office/drawing/2014/main" id="{E95FCA02-6689-EE08-9D5B-8F92C5B1280A}"/>
              </a:ext>
            </a:extLst>
          </p:cNvPr>
          <p:cNvSpPr>
            <a:spLocks noGrp="1"/>
          </p:cNvSpPr>
          <p:nvPr>
            <p:ph type="ftr" sz="quarter" idx="15"/>
          </p:nvPr>
        </p:nvSpPr>
        <p:spPr/>
        <p:txBody>
          <a:bodyPr/>
          <a:lstStyle/>
          <a:p>
            <a:pPr algn="l"/>
            <a:r>
              <a:rPr lang="fr-FR" dirty="0"/>
              <a:t>Titre de la présentation</a:t>
            </a:r>
          </a:p>
        </p:txBody>
      </p:sp>
      <p:sp>
        <p:nvSpPr>
          <p:cNvPr id="19" name="Espace réservé du numéro de diapositive 18">
            <a:extLst>
              <a:ext uri="{FF2B5EF4-FFF2-40B4-BE49-F238E27FC236}">
                <a16:creationId xmlns:a16="http://schemas.microsoft.com/office/drawing/2014/main" id="{EEF82E77-C672-CB2A-F918-754E2836A217}"/>
              </a:ext>
            </a:extLst>
          </p:cNvPr>
          <p:cNvSpPr>
            <a:spLocks noGrp="1"/>
          </p:cNvSpPr>
          <p:nvPr>
            <p:ph type="sldNum" sz="quarter" idx="16"/>
          </p:nvPr>
        </p:nvSpPr>
        <p:spPr/>
        <p:txBody>
          <a:bodyPr/>
          <a:lstStyle/>
          <a:p>
            <a:fld id="{963E9002-E6CB-4983-8B51-5C3EA949C333}" type="slidenum">
              <a:rPr lang="fr-FR" smtClean="0"/>
              <a:pPr/>
              <a:t>‹N°›</a:t>
            </a:fld>
            <a:endParaRPr lang="fr-FR" dirty="0"/>
          </a:p>
        </p:txBody>
      </p:sp>
      <p:cxnSp>
        <p:nvCxnSpPr>
          <p:cNvPr id="21" name="Connecteur droit 20">
            <a:extLst>
              <a:ext uri="{FF2B5EF4-FFF2-40B4-BE49-F238E27FC236}">
                <a16:creationId xmlns:a16="http://schemas.microsoft.com/office/drawing/2014/main" id="{6BB813A6-D16D-4002-9614-7244213EB088}"/>
              </a:ext>
            </a:extLst>
          </p:cNvPr>
          <p:cNvCxnSpPr>
            <a:cxnSpLocks/>
          </p:cNvCxnSpPr>
          <p:nvPr userDrawn="1"/>
        </p:nvCxnSpPr>
        <p:spPr>
          <a:xfrm>
            <a:off x="1373506" y="6441123"/>
            <a:ext cx="10433154"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8529644"/>
      </p:ext>
    </p:extLst>
  </p:cSld>
  <p:clrMapOvr>
    <a:masterClrMapping/>
  </p:clrMapOvr>
  <p:extLst>
    <p:ext uri="{DCECCB84-F9BA-43D5-87BE-67443E8EF086}">
      <p15:sldGuideLst xmlns:p15="http://schemas.microsoft.com/office/powerpoint/2012/main">
        <p15:guide id="1" pos="384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630241C-51D2-2FFA-F53D-66D568CE4839}"/>
              </a:ext>
            </a:extLst>
          </p:cNvPr>
          <p:cNvSpPr>
            <a:spLocks noGrp="1"/>
          </p:cNvSpPr>
          <p:nvPr>
            <p:ph type="title"/>
          </p:nvPr>
        </p:nvSpPr>
        <p:spPr/>
        <p:txBody>
          <a:bodyPr/>
          <a:lstStyle/>
          <a:p>
            <a:r>
              <a:rPr lang="fr-FR"/>
              <a:t>Modifiez le style du titre</a:t>
            </a:r>
          </a:p>
        </p:txBody>
      </p:sp>
      <p:sp>
        <p:nvSpPr>
          <p:cNvPr id="6" name="ZoneTexte 5">
            <a:extLst>
              <a:ext uri="{FF2B5EF4-FFF2-40B4-BE49-F238E27FC236}">
                <a16:creationId xmlns:a16="http://schemas.microsoft.com/office/drawing/2014/main" id="{4851D832-664D-C6D0-E236-B729038DB91E}"/>
              </a:ext>
            </a:extLst>
          </p:cNvPr>
          <p:cNvSpPr txBox="1"/>
          <p:nvPr userDrawn="1"/>
        </p:nvSpPr>
        <p:spPr>
          <a:xfrm>
            <a:off x="762000" y="-276999"/>
            <a:ext cx="6356350" cy="276999"/>
          </a:xfrm>
          <a:prstGeom prst="rect">
            <a:avLst/>
          </a:prstGeom>
          <a:noFill/>
        </p:spPr>
        <p:txBody>
          <a:bodyPr wrap="square" rtlCol="0">
            <a:spAutoFit/>
          </a:bodyPr>
          <a:lstStyle/>
          <a:p>
            <a:r>
              <a:rPr lang="fr-FR" sz="1200" dirty="0">
                <a:solidFill>
                  <a:schemeClr val="bg1">
                    <a:lumMod val="50000"/>
                  </a:schemeClr>
                </a:solidFill>
              </a:rPr>
              <a:t>Titre seul</a:t>
            </a:r>
          </a:p>
        </p:txBody>
      </p:sp>
      <p:sp>
        <p:nvSpPr>
          <p:cNvPr id="7" name="Espace réservé de la date 6">
            <a:extLst>
              <a:ext uri="{FF2B5EF4-FFF2-40B4-BE49-F238E27FC236}">
                <a16:creationId xmlns:a16="http://schemas.microsoft.com/office/drawing/2014/main" id="{38593F00-DC01-134D-F1AA-36F52C8A9881}"/>
              </a:ext>
            </a:extLst>
          </p:cNvPr>
          <p:cNvSpPr>
            <a:spLocks noGrp="1"/>
          </p:cNvSpPr>
          <p:nvPr>
            <p:ph type="dt" sz="half" idx="10"/>
          </p:nvPr>
        </p:nvSpPr>
        <p:spPr/>
        <p:txBody>
          <a:bodyPr/>
          <a:lstStyle/>
          <a:p>
            <a:r>
              <a:rPr lang="fr-FR" dirty="0"/>
              <a:t>Mois 20XX</a:t>
            </a:r>
          </a:p>
        </p:txBody>
      </p:sp>
      <p:sp>
        <p:nvSpPr>
          <p:cNvPr id="8" name="Espace réservé du pied de page 7">
            <a:extLst>
              <a:ext uri="{FF2B5EF4-FFF2-40B4-BE49-F238E27FC236}">
                <a16:creationId xmlns:a16="http://schemas.microsoft.com/office/drawing/2014/main" id="{77BCC843-51FC-A0FD-0230-A491E816E5F0}"/>
              </a:ext>
            </a:extLst>
          </p:cNvPr>
          <p:cNvSpPr>
            <a:spLocks noGrp="1"/>
          </p:cNvSpPr>
          <p:nvPr>
            <p:ph type="ftr" sz="quarter" idx="11"/>
          </p:nvPr>
        </p:nvSpPr>
        <p:spPr/>
        <p:txBody>
          <a:bodyPr/>
          <a:lstStyle/>
          <a:p>
            <a:pPr algn="l"/>
            <a:r>
              <a:rPr lang="fr-FR" dirty="0"/>
              <a:t>Titre de la présentation</a:t>
            </a:r>
          </a:p>
        </p:txBody>
      </p:sp>
      <p:sp>
        <p:nvSpPr>
          <p:cNvPr id="9" name="Espace réservé du numéro de diapositive 8">
            <a:extLst>
              <a:ext uri="{FF2B5EF4-FFF2-40B4-BE49-F238E27FC236}">
                <a16:creationId xmlns:a16="http://schemas.microsoft.com/office/drawing/2014/main" id="{D1C6382B-D6FB-A3C8-04B6-8F359C410207}"/>
              </a:ext>
            </a:extLst>
          </p:cNvPr>
          <p:cNvSpPr>
            <a:spLocks noGrp="1"/>
          </p:cNvSpPr>
          <p:nvPr>
            <p:ph type="sldNum" sz="quarter" idx="12"/>
          </p:nvPr>
        </p:nvSpPr>
        <p:spPr/>
        <p:txBody>
          <a:bodyPr/>
          <a:lstStyle/>
          <a:p>
            <a:fld id="{963E9002-E6CB-4983-8B51-5C3EA949C333}" type="slidenum">
              <a:rPr lang="fr-FR" smtClean="0"/>
              <a:pPr/>
              <a:t>‹N°›</a:t>
            </a:fld>
            <a:endParaRPr lang="fr-FR" dirty="0"/>
          </a:p>
        </p:txBody>
      </p:sp>
      <p:cxnSp>
        <p:nvCxnSpPr>
          <p:cNvPr id="10" name="Connecteur droit 9">
            <a:extLst>
              <a:ext uri="{FF2B5EF4-FFF2-40B4-BE49-F238E27FC236}">
                <a16:creationId xmlns:a16="http://schemas.microsoft.com/office/drawing/2014/main" id="{72F7F75A-C9C5-421B-B865-69B99056491D}"/>
              </a:ext>
            </a:extLst>
          </p:cNvPr>
          <p:cNvCxnSpPr>
            <a:cxnSpLocks/>
          </p:cNvCxnSpPr>
          <p:nvPr userDrawn="1"/>
        </p:nvCxnSpPr>
        <p:spPr>
          <a:xfrm>
            <a:off x="1373506" y="6441123"/>
            <a:ext cx="10433154"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683874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8C905DC9-B6F2-AF41-D8E3-B345099E2A44}"/>
              </a:ext>
            </a:extLst>
          </p:cNvPr>
          <p:cNvSpPr txBox="1"/>
          <p:nvPr userDrawn="1"/>
        </p:nvSpPr>
        <p:spPr>
          <a:xfrm>
            <a:off x="762000" y="-276999"/>
            <a:ext cx="6356350" cy="276999"/>
          </a:xfrm>
          <a:prstGeom prst="rect">
            <a:avLst/>
          </a:prstGeom>
          <a:noFill/>
        </p:spPr>
        <p:txBody>
          <a:bodyPr wrap="square" rtlCol="0">
            <a:spAutoFit/>
          </a:bodyPr>
          <a:lstStyle/>
          <a:p>
            <a:r>
              <a:rPr lang="fr-FR" sz="1200" dirty="0">
                <a:solidFill>
                  <a:schemeClr val="bg1">
                    <a:lumMod val="50000"/>
                  </a:schemeClr>
                </a:solidFill>
              </a:rPr>
              <a:t>Vide</a:t>
            </a:r>
          </a:p>
        </p:txBody>
      </p:sp>
      <p:sp>
        <p:nvSpPr>
          <p:cNvPr id="6" name="Espace réservé de la date 5">
            <a:extLst>
              <a:ext uri="{FF2B5EF4-FFF2-40B4-BE49-F238E27FC236}">
                <a16:creationId xmlns:a16="http://schemas.microsoft.com/office/drawing/2014/main" id="{76119283-EC88-4E97-E536-B0D3CD0BFB4E}"/>
              </a:ext>
            </a:extLst>
          </p:cNvPr>
          <p:cNvSpPr>
            <a:spLocks noGrp="1"/>
          </p:cNvSpPr>
          <p:nvPr>
            <p:ph type="dt" sz="half" idx="10"/>
          </p:nvPr>
        </p:nvSpPr>
        <p:spPr/>
        <p:txBody>
          <a:bodyPr/>
          <a:lstStyle/>
          <a:p>
            <a:r>
              <a:rPr lang="fr-FR" dirty="0"/>
              <a:t>Mois 20XX</a:t>
            </a:r>
          </a:p>
        </p:txBody>
      </p:sp>
      <p:sp>
        <p:nvSpPr>
          <p:cNvPr id="7" name="Espace réservé du pied de page 6">
            <a:extLst>
              <a:ext uri="{FF2B5EF4-FFF2-40B4-BE49-F238E27FC236}">
                <a16:creationId xmlns:a16="http://schemas.microsoft.com/office/drawing/2014/main" id="{138E4DB9-5E66-11B0-ADC1-898A9C9F9E30}"/>
              </a:ext>
            </a:extLst>
          </p:cNvPr>
          <p:cNvSpPr>
            <a:spLocks noGrp="1"/>
          </p:cNvSpPr>
          <p:nvPr>
            <p:ph type="ftr" sz="quarter" idx="11"/>
          </p:nvPr>
        </p:nvSpPr>
        <p:spPr/>
        <p:txBody>
          <a:bodyPr/>
          <a:lstStyle/>
          <a:p>
            <a:pPr algn="l"/>
            <a:r>
              <a:rPr lang="fr-FR" dirty="0"/>
              <a:t>Titre de la présentation</a:t>
            </a:r>
          </a:p>
        </p:txBody>
      </p:sp>
      <p:sp>
        <p:nvSpPr>
          <p:cNvPr id="8" name="Espace réservé du numéro de diapositive 7">
            <a:extLst>
              <a:ext uri="{FF2B5EF4-FFF2-40B4-BE49-F238E27FC236}">
                <a16:creationId xmlns:a16="http://schemas.microsoft.com/office/drawing/2014/main" id="{5F693625-684F-DD41-DD5A-4FC3AE87302D}"/>
              </a:ext>
            </a:extLst>
          </p:cNvPr>
          <p:cNvSpPr>
            <a:spLocks noGrp="1"/>
          </p:cNvSpPr>
          <p:nvPr>
            <p:ph type="sldNum" sz="quarter" idx="12"/>
          </p:nvPr>
        </p:nvSpPr>
        <p:spPr/>
        <p:txBody>
          <a:bodyPr/>
          <a:lstStyle/>
          <a:p>
            <a:fld id="{963E9002-E6CB-4983-8B51-5C3EA949C333}" type="slidenum">
              <a:rPr lang="fr-FR" smtClean="0"/>
              <a:pPr/>
              <a:t>‹N°›</a:t>
            </a:fld>
            <a:endParaRPr lang="fr-FR" dirty="0"/>
          </a:p>
        </p:txBody>
      </p:sp>
      <p:cxnSp>
        <p:nvCxnSpPr>
          <p:cNvPr id="9" name="Connecteur droit 8">
            <a:extLst>
              <a:ext uri="{FF2B5EF4-FFF2-40B4-BE49-F238E27FC236}">
                <a16:creationId xmlns:a16="http://schemas.microsoft.com/office/drawing/2014/main" id="{87F94B16-A2F7-4325-93C8-8C64431E0644}"/>
              </a:ext>
            </a:extLst>
          </p:cNvPr>
          <p:cNvCxnSpPr>
            <a:cxnSpLocks/>
          </p:cNvCxnSpPr>
          <p:nvPr userDrawn="1"/>
        </p:nvCxnSpPr>
        <p:spPr>
          <a:xfrm>
            <a:off x="1373506" y="6441123"/>
            <a:ext cx="10433154"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887026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Titre de section / bleu">
    <p:spTree>
      <p:nvGrpSpPr>
        <p:cNvPr id="1" name=""/>
        <p:cNvGrpSpPr/>
        <p:nvPr/>
      </p:nvGrpSpPr>
      <p:grpSpPr>
        <a:xfrm>
          <a:off x="0" y="0"/>
          <a:ext cx="0" cy="0"/>
          <a:chOff x="0" y="0"/>
          <a:chExt cx="0" cy="0"/>
        </a:xfrm>
      </p:grpSpPr>
      <p:grpSp>
        <p:nvGrpSpPr>
          <p:cNvPr id="11" name="Groupe 10">
            <a:extLst>
              <a:ext uri="{FF2B5EF4-FFF2-40B4-BE49-F238E27FC236}">
                <a16:creationId xmlns:a16="http://schemas.microsoft.com/office/drawing/2014/main" id="{C272CEC0-E634-4E72-ADD0-E520AEFAC9B9}"/>
              </a:ext>
            </a:extLst>
          </p:cNvPr>
          <p:cNvGrpSpPr/>
          <p:nvPr userDrawn="1"/>
        </p:nvGrpSpPr>
        <p:grpSpPr>
          <a:xfrm>
            <a:off x="0" y="-669412"/>
            <a:ext cx="13814712" cy="8855842"/>
            <a:chOff x="0" y="-669412"/>
            <a:chExt cx="13814712" cy="8855842"/>
          </a:xfrm>
        </p:grpSpPr>
        <p:sp>
          <p:nvSpPr>
            <p:cNvPr id="12" name="Rectangle 11">
              <a:extLst>
                <a:ext uri="{FF2B5EF4-FFF2-40B4-BE49-F238E27FC236}">
                  <a16:creationId xmlns:a16="http://schemas.microsoft.com/office/drawing/2014/main" id="{3BAAB452-DBEA-45AB-8CE4-9428B65D2D74}"/>
                </a:ext>
              </a:extLst>
            </p:cNvPr>
            <p:cNvSpPr/>
            <p:nvPr userDrawn="1"/>
          </p:nvSpPr>
          <p:spPr>
            <a:xfrm>
              <a:off x="0" y="0"/>
              <a:ext cx="12192000" cy="6858000"/>
            </a:xfrm>
            <a:prstGeom prst="rect">
              <a:avLst/>
            </a:prstGeom>
            <a:solidFill>
              <a:srgbClr val="0A00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pic>
          <p:nvPicPr>
            <p:cNvPr id="13" name="Graphique 12">
              <a:extLst>
                <a:ext uri="{FF2B5EF4-FFF2-40B4-BE49-F238E27FC236}">
                  <a16:creationId xmlns:a16="http://schemas.microsoft.com/office/drawing/2014/main" id="{0DCD4D58-EBBD-4608-A857-93B40A95EB00}"/>
                </a:ext>
              </a:extLst>
            </p:cNvPr>
            <p:cNvPicPr>
              <a:picLocks noChangeAspect="1"/>
            </p:cNvPicPr>
            <p:nvPr/>
          </p:nvPicPr>
          <p:blipFill>
            <a:blip r:embed="rId2" cstate="screen">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p:blipFill>
          <p:spPr>
            <a:xfrm>
              <a:off x="246879" y="6288893"/>
              <a:ext cx="837247" cy="453600"/>
            </a:xfrm>
            <a:prstGeom prst="rect">
              <a:avLst/>
            </a:prstGeom>
          </p:spPr>
        </p:pic>
        <p:sp>
          <p:nvSpPr>
            <p:cNvPr id="14" name="Ellipse 13">
              <a:extLst>
                <a:ext uri="{FF2B5EF4-FFF2-40B4-BE49-F238E27FC236}">
                  <a16:creationId xmlns:a16="http://schemas.microsoft.com/office/drawing/2014/main" id="{7CAE914F-77D1-4D2E-B603-CC89B72609B2}"/>
                </a:ext>
              </a:extLst>
            </p:cNvPr>
            <p:cNvSpPr/>
            <p:nvPr/>
          </p:nvSpPr>
          <p:spPr>
            <a:xfrm rot="9503028">
              <a:off x="5295772" y="-669412"/>
              <a:ext cx="5758957" cy="5758957"/>
            </a:xfrm>
            <a:prstGeom prst="ellipse">
              <a:avLst/>
            </a:prstGeom>
            <a:gradFill>
              <a:gsLst>
                <a:gs pos="0">
                  <a:srgbClr val="0A0096">
                    <a:alpha val="40000"/>
                  </a:srgbClr>
                </a:gs>
                <a:gs pos="90000">
                  <a:srgbClr val="FFE6BE">
                    <a:alpha val="69804"/>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5" name="Ellipse 14">
              <a:extLst>
                <a:ext uri="{FF2B5EF4-FFF2-40B4-BE49-F238E27FC236}">
                  <a16:creationId xmlns:a16="http://schemas.microsoft.com/office/drawing/2014/main" id="{25677D54-B4A1-4E83-B154-D89F49820429}"/>
                </a:ext>
              </a:extLst>
            </p:cNvPr>
            <p:cNvSpPr/>
            <p:nvPr/>
          </p:nvSpPr>
          <p:spPr>
            <a:xfrm rot="18559918">
              <a:off x="7562186" y="2427473"/>
              <a:ext cx="5758957" cy="5758957"/>
            </a:xfrm>
            <a:prstGeom prst="ellipse">
              <a:avLst/>
            </a:prstGeom>
            <a:gradFill>
              <a:gsLst>
                <a:gs pos="0">
                  <a:srgbClr val="0A0096">
                    <a:alpha val="40000"/>
                  </a:srgbClr>
                </a:gs>
                <a:gs pos="90000">
                  <a:srgbClr val="FFE6BE">
                    <a:alpha val="69804"/>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6" name="Ellipse 15">
              <a:extLst>
                <a:ext uri="{FF2B5EF4-FFF2-40B4-BE49-F238E27FC236}">
                  <a16:creationId xmlns:a16="http://schemas.microsoft.com/office/drawing/2014/main" id="{8D0ADAE5-4B7D-4857-B814-74CB3BBC9D71}"/>
                </a:ext>
              </a:extLst>
            </p:cNvPr>
            <p:cNvSpPr/>
            <p:nvPr/>
          </p:nvSpPr>
          <p:spPr>
            <a:xfrm rot="2272019">
              <a:off x="4932089" y="1992659"/>
              <a:ext cx="5758957" cy="5758957"/>
            </a:xfrm>
            <a:prstGeom prst="ellipse">
              <a:avLst/>
            </a:prstGeom>
            <a:gradFill>
              <a:gsLst>
                <a:gs pos="0">
                  <a:srgbClr val="0A0096">
                    <a:alpha val="33000"/>
                  </a:srgbClr>
                </a:gs>
                <a:gs pos="90000">
                  <a:srgbClr val="FFE6BE">
                    <a:alpha val="69804"/>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7" name="Ellipse 16">
              <a:extLst>
                <a:ext uri="{FF2B5EF4-FFF2-40B4-BE49-F238E27FC236}">
                  <a16:creationId xmlns:a16="http://schemas.microsoft.com/office/drawing/2014/main" id="{6B1013BA-2378-47C6-9E39-6832EC0C2842}"/>
                </a:ext>
              </a:extLst>
            </p:cNvPr>
            <p:cNvSpPr/>
            <p:nvPr/>
          </p:nvSpPr>
          <p:spPr>
            <a:xfrm rot="15181930">
              <a:off x="8055755" y="-222604"/>
              <a:ext cx="5758957" cy="5758957"/>
            </a:xfrm>
            <a:prstGeom prst="ellipse">
              <a:avLst/>
            </a:prstGeom>
            <a:gradFill>
              <a:gsLst>
                <a:gs pos="0">
                  <a:srgbClr val="0A0096">
                    <a:alpha val="40000"/>
                  </a:srgbClr>
                </a:gs>
                <a:gs pos="90000">
                  <a:srgbClr val="FFE6BE">
                    <a:alpha val="69804"/>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sp>
        <p:nvSpPr>
          <p:cNvPr id="2" name="Titre 1">
            <a:extLst>
              <a:ext uri="{FF2B5EF4-FFF2-40B4-BE49-F238E27FC236}">
                <a16:creationId xmlns:a16="http://schemas.microsoft.com/office/drawing/2014/main" id="{E768505C-9D07-E2BA-5E67-052690AEDB31}"/>
              </a:ext>
            </a:extLst>
          </p:cNvPr>
          <p:cNvSpPr>
            <a:spLocks noGrp="1"/>
          </p:cNvSpPr>
          <p:nvPr>
            <p:ph type="title"/>
          </p:nvPr>
        </p:nvSpPr>
        <p:spPr>
          <a:xfrm>
            <a:off x="300039" y="4092575"/>
            <a:ext cx="5506402" cy="1990725"/>
          </a:xfrm>
        </p:spPr>
        <p:txBody>
          <a:bodyPr tIns="0" anchor="t">
            <a:normAutofit/>
          </a:bodyPr>
          <a:lstStyle>
            <a:lvl1pPr>
              <a:defRPr sz="2400" u="none">
                <a:solidFill>
                  <a:srgbClr val="FFE6BE"/>
                </a:solidFill>
              </a:defRPr>
            </a:lvl1pPr>
          </a:lstStyle>
          <a:p>
            <a:r>
              <a:rPr lang="fr-FR"/>
              <a:t>Modifiez le style du titre</a:t>
            </a:r>
            <a:endParaRPr lang="fr-FR" dirty="0"/>
          </a:p>
        </p:txBody>
      </p:sp>
      <p:sp>
        <p:nvSpPr>
          <p:cNvPr id="3" name="Espace réservé du texte 2">
            <a:extLst>
              <a:ext uri="{FF2B5EF4-FFF2-40B4-BE49-F238E27FC236}">
                <a16:creationId xmlns:a16="http://schemas.microsoft.com/office/drawing/2014/main" id="{9F2BD962-C3DA-DBD4-0BF6-2D6C25E8F329}"/>
              </a:ext>
            </a:extLst>
          </p:cNvPr>
          <p:cNvSpPr>
            <a:spLocks noGrp="1"/>
          </p:cNvSpPr>
          <p:nvPr>
            <p:ph type="body" idx="1" hasCustomPrompt="1"/>
          </p:nvPr>
        </p:nvSpPr>
        <p:spPr>
          <a:xfrm>
            <a:off x="293688" y="1562101"/>
            <a:ext cx="3407455" cy="2508250"/>
          </a:xfrm>
        </p:spPr>
        <p:txBody>
          <a:bodyPr bIns="0" anchor="b">
            <a:normAutofit/>
          </a:bodyPr>
          <a:lstStyle>
            <a:lvl1pPr marL="0" indent="0">
              <a:buNone/>
              <a:defRPr sz="13800" b="0">
                <a:solidFill>
                  <a:srgbClr val="FFE6BE"/>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00</a:t>
            </a:r>
          </a:p>
        </p:txBody>
      </p:sp>
      <p:sp>
        <p:nvSpPr>
          <p:cNvPr id="7" name="ZoneTexte 6">
            <a:extLst>
              <a:ext uri="{FF2B5EF4-FFF2-40B4-BE49-F238E27FC236}">
                <a16:creationId xmlns:a16="http://schemas.microsoft.com/office/drawing/2014/main" id="{E3990F81-943E-8772-8E7E-5B7D728D3645}"/>
              </a:ext>
            </a:extLst>
          </p:cNvPr>
          <p:cNvSpPr txBox="1"/>
          <p:nvPr userDrawn="1"/>
        </p:nvSpPr>
        <p:spPr>
          <a:xfrm>
            <a:off x="762000" y="-276999"/>
            <a:ext cx="6356350" cy="276999"/>
          </a:xfrm>
          <a:prstGeom prst="rect">
            <a:avLst/>
          </a:prstGeom>
          <a:noFill/>
        </p:spPr>
        <p:txBody>
          <a:bodyPr wrap="square" rtlCol="0">
            <a:spAutoFit/>
          </a:bodyPr>
          <a:lstStyle/>
          <a:p>
            <a:r>
              <a:rPr lang="fr-FR" sz="1200" dirty="0">
                <a:solidFill>
                  <a:schemeClr val="bg1">
                    <a:lumMod val="50000"/>
                  </a:schemeClr>
                </a:solidFill>
              </a:rPr>
              <a:t>Titre de section / bleu</a:t>
            </a:r>
          </a:p>
        </p:txBody>
      </p:sp>
      <p:sp>
        <p:nvSpPr>
          <p:cNvPr id="8" name="Espace réservé de la date 7">
            <a:extLst>
              <a:ext uri="{FF2B5EF4-FFF2-40B4-BE49-F238E27FC236}">
                <a16:creationId xmlns:a16="http://schemas.microsoft.com/office/drawing/2014/main" id="{355AA99D-022F-D415-80D1-BC08D868DF71}"/>
              </a:ext>
            </a:extLst>
          </p:cNvPr>
          <p:cNvSpPr>
            <a:spLocks noGrp="1"/>
          </p:cNvSpPr>
          <p:nvPr>
            <p:ph type="dt" sz="half" idx="10"/>
          </p:nvPr>
        </p:nvSpPr>
        <p:spPr/>
        <p:txBody>
          <a:bodyPr/>
          <a:lstStyle>
            <a:lvl1pPr>
              <a:defRPr>
                <a:solidFill>
                  <a:srgbClr val="FFE6BE"/>
                </a:solidFill>
              </a:defRPr>
            </a:lvl1pPr>
          </a:lstStyle>
          <a:p>
            <a:r>
              <a:rPr lang="fr-FR" dirty="0"/>
              <a:t>Mois 20XX</a:t>
            </a:r>
          </a:p>
        </p:txBody>
      </p:sp>
      <p:sp>
        <p:nvSpPr>
          <p:cNvPr id="9" name="Espace réservé du pied de page 8">
            <a:extLst>
              <a:ext uri="{FF2B5EF4-FFF2-40B4-BE49-F238E27FC236}">
                <a16:creationId xmlns:a16="http://schemas.microsoft.com/office/drawing/2014/main" id="{7B540C3E-C5E6-3328-A566-25E43C336DFB}"/>
              </a:ext>
            </a:extLst>
          </p:cNvPr>
          <p:cNvSpPr>
            <a:spLocks noGrp="1"/>
          </p:cNvSpPr>
          <p:nvPr>
            <p:ph type="ftr" sz="quarter" idx="11"/>
          </p:nvPr>
        </p:nvSpPr>
        <p:spPr/>
        <p:txBody>
          <a:bodyPr/>
          <a:lstStyle>
            <a:lvl1pPr>
              <a:defRPr>
                <a:solidFill>
                  <a:srgbClr val="FFE6BE"/>
                </a:solidFill>
              </a:defRPr>
            </a:lvl1pPr>
          </a:lstStyle>
          <a:p>
            <a:pPr algn="l"/>
            <a:r>
              <a:rPr lang="fr-FR" dirty="0"/>
              <a:t>Titre de la présentation</a:t>
            </a:r>
          </a:p>
        </p:txBody>
      </p:sp>
      <p:sp>
        <p:nvSpPr>
          <p:cNvPr id="10" name="Espace réservé du numéro de diapositive 9">
            <a:extLst>
              <a:ext uri="{FF2B5EF4-FFF2-40B4-BE49-F238E27FC236}">
                <a16:creationId xmlns:a16="http://schemas.microsoft.com/office/drawing/2014/main" id="{3D631FB3-853F-6F1D-B00B-99F1BAD9EDE8}"/>
              </a:ext>
            </a:extLst>
          </p:cNvPr>
          <p:cNvSpPr>
            <a:spLocks noGrp="1"/>
          </p:cNvSpPr>
          <p:nvPr>
            <p:ph type="sldNum" sz="quarter" idx="12"/>
          </p:nvPr>
        </p:nvSpPr>
        <p:spPr/>
        <p:txBody>
          <a:bodyPr/>
          <a:lstStyle>
            <a:lvl1pPr>
              <a:defRPr>
                <a:solidFill>
                  <a:srgbClr val="FFE6BE"/>
                </a:solidFill>
              </a:defRPr>
            </a:lvl1pPr>
          </a:lstStyle>
          <a:p>
            <a:fld id="{963E9002-E6CB-4983-8B51-5C3EA949C333}" type="slidenum">
              <a:rPr lang="fr-FR" smtClean="0"/>
              <a:pPr/>
              <a:t>‹N°›</a:t>
            </a:fld>
            <a:endParaRPr lang="fr-FR" dirty="0"/>
          </a:p>
        </p:txBody>
      </p:sp>
      <p:sp>
        <p:nvSpPr>
          <p:cNvPr id="18" name="Rectangle 17">
            <a:extLst>
              <a:ext uri="{FF2B5EF4-FFF2-40B4-BE49-F238E27FC236}">
                <a16:creationId xmlns:a16="http://schemas.microsoft.com/office/drawing/2014/main" id="{F6F114EC-ED72-42F0-B640-9AD7930EE862}"/>
              </a:ext>
            </a:extLst>
          </p:cNvPr>
          <p:cNvSpPr/>
          <p:nvPr userDrawn="1"/>
        </p:nvSpPr>
        <p:spPr>
          <a:xfrm>
            <a:off x="6096000" y="-1662793"/>
            <a:ext cx="6102350" cy="1648982"/>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9" name="Rectangle 18">
            <a:extLst>
              <a:ext uri="{FF2B5EF4-FFF2-40B4-BE49-F238E27FC236}">
                <a16:creationId xmlns:a16="http://schemas.microsoft.com/office/drawing/2014/main" id="{78899F6F-272C-4E55-9BEA-DD5033A54D45}"/>
              </a:ext>
            </a:extLst>
          </p:cNvPr>
          <p:cNvSpPr/>
          <p:nvPr userDrawn="1"/>
        </p:nvSpPr>
        <p:spPr>
          <a:xfrm>
            <a:off x="5696085" y="6858000"/>
            <a:ext cx="8094143" cy="1648982"/>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0" name="Rectangle 19">
            <a:extLst>
              <a:ext uri="{FF2B5EF4-FFF2-40B4-BE49-F238E27FC236}">
                <a16:creationId xmlns:a16="http://schemas.microsoft.com/office/drawing/2014/main" id="{AA745DCC-9A36-4AAC-9C6B-1B7929FB2A01}"/>
              </a:ext>
            </a:extLst>
          </p:cNvPr>
          <p:cNvSpPr/>
          <p:nvPr userDrawn="1"/>
        </p:nvSpPr>
        <p:spPr>
          <a:xfrm>
            <a:off x="12198349" y="0"/>
            <a:ext cx="1666497" cy="6858000"/>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cxnSp>
        <p:nvCxnSpPr>
          <p:cNvPr id="21" name="Connecteur droit 20">
            <a:extLst>
              <a:ext uri="{FF2B5EF4-FFF2-40B4-BE49-F238E27FC236}">
                <a16:creationId xmlns:a16="http://schemas.microsoft.com/office/drawing/2014/main" id="{8103BAFC-5058-4E81-BEA6-1023712D3DAA}"/>
              </a:ext>
            </a:extLst>
          </p:cNvPr>
          <p:cNvCxnSpPr>
            <a:cxnSpLocks/>
          </p:cNvCxnSpPr>
          <p:nvPr userDrawn="1"/>
        </p:nvCxnSpPr>
        <p:spPr>
          <a:xfrm>
            <a:off x="1373506" y="6441123"/>
            <a:ext cx="10433154" cy="0"/>
          </a:xfrm>
          <a:prstGeom prst="line">
            <a:avLst/>
          </a:prstGeom>
          <a:ln>
            <a:solidFill>
              <a:srgbClr val="FFE6BE"/>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414952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 bleu léger">
    <p:spTree>
      <p:nvGrpSpPr>
        <p:cNvPr id="1" name=""/>
        <p:cNvGrpSpPr/>
        <p:nvPr/>
      </p:nvGrpSpPr>
      <p:grpSpPr>
        <a:xfrm>
          <a:off x="0" y="0"/>
          <a:ext cx="0" cy="0"/>
          <a:chOff x="0" y="0"/>
          <a:chExt cx="0" cy="0"/>
        </a:xfrm>
      </p:grpSpPr>
      <p:grpSp>
        <p:nvGrpSpPr>
          <p:cNvPr id="9" name="Groupe 8">
            <a:extLst>
              <a:ext uri="{FF2B5EF4-FFF2-40B4-BE49-F238E27FC236}">
                <a16:creationId xmlns:a16="http://schemas.microsoft.com/office/drawing/2014/main" id="{0EAD7755-449E-4D5F-98DF-8F06D528C131}"/>
              </a:ext>
            </a:extLst>
          </p:cNvPr>
          <p:cNvGrpSpPr/>
          <p:nvPr userDrawn="1"/>
        </p:nvGrpSpPr>
        <p:grpSpPr>
          <a:xfrm>
            <a:off x="4932089" y="-669412"/>
            <a:ext cx="8882623" cy="8855842"/>
            <a:chOff x="4932089" y="-669412"/>
            <a:chExt cx="8882623" cy="8855842"/>
          </a:xfrm>
        </p:grpSpPr>
        <p:sp>
          <p:nvSpPr>
            <p:cNvPr id="11" name="Ellipse 10">
              <a:extLst>
                <a:ext uri="{FF2B5EF4-FFF2-40B4-BE49-F238E27FC236}">
                  <a16:creationId xmlns:a16="http://schemas.microsoft.com/office/drawing/2014/main" id="{BE7A766B-3BA1-4C92-AED7-7D07D8630864}"/>
                </a:ext>
              </a:extLst>
            </p:cNvPr>
            <p:cNvSpPr/>
            <p:nvPr/>
          </p:nvSpPr>
          <p:spPr>
            <a:xfrm rot="7456679">
              <a:off x="5295772" y="-669412"/>
              <a:ext cx="5758957" cy="5758957"/>
            </a:xfrm>
            <a:prstGeom prst="ellipse">
              <a:avLst/>
            </a:prstGeom>
            <a:gradFill>
              <a:gsLst>
                <a:gs pos="40000">
                  <a:srgbClr val="E3F4FD">
                    <a:alpha val="14902"/>
                  </a:srgbClr>
                </a:gs>
                <a:gs pos="80000">
                  <a:srgbClr val="AFE1FA">
                    <a:alpha val="7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4" name="Ellipse 13">
              <a:extLst>
                <a:ext uri="{FF2B5EF4-FFF2-40B4-BE49-F238E27FC236}">
                  <a16:creationId xmlns:a16="http://schemas.microsoft.com/office/drawing/2014/main" id="{07719DC8-A262-4B79-A89B-AA3EF3EBF655}"/>
                </a:ext>
              </a:extLst>
            </p:cNvPr>
            <p:cNvSpPr/>
            <p:nvPr/>
          </p:nvSpPr>
          <p:spPr>
            <a:xfrm rot="18517910">
              <a:off x="7562186" y="2427473"/>
              <a:ext cx="5758957" cy="5758957"/>
            </a:xfrm>
            <a:prstGeom prst="ellipse">
              <a:avLst/>
            </a:prstGeom>
            <a:gradFill>
              <a:gsLst>
                <a:gs pos="40000">
                  <a:srgbClr val="E3F4FD">
                    <a:alpha val="14902"/>
                  </a:srgbClr>
                </a:gs>
                <a:gs pos="80000">
                  <a:srgbClr val="AFE1FA">
                    <a:alpha val="7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5" name="Ellipse 14">
              <a:extLst>
                <a:ext uri="{FF2B5EF4-FFF2-40B4-BE49-F238E27FC236}">
                  <a16:creationId xmlns:a16="http://schemas.microsoft.com/office/drawing/2014/main" id="{4E7FDF70-7A82-4229-85EF-C8FCF1D49465}"/>
                </a:ext>
              </a:extLst>
            </p:cNvPr>
            <p:cNvSpPr/>
            <p:nvPr/>
          </p:nvSpPr>
          <p:spPr>
            <a:xfrm rot="2200434">
              <a:off x="4932089" y="1992659"/>
              <a:ext cx="5758957" cy="5758957"/>
            </a:xfrm>
            <a:prstGeom prst="ellipse">
              <a:avLst/>
            </a:prstGeom>
            <a:gradFill>
              <a:gsLst>
                <a:gs pos="40000">
                  <a:srgbClr val="E3F4FD">
                    <a:alpha val="40000"/>
                  </a:srgbClr>
                </a:gs>
                <a:gs pos="80000">
                  <a:srgbClr val="AFE1FA">
                    <a:alpha val="7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6" name="Ellipse 15">
              <a:extLst>
                <a:ext uri="{FF2B5EF4-FFF2-40B4-BE49-F238E27FC236}">
                  <a16:creationId xmlns:a16="http://schemas.microsoft.com/office/drawing/2014/main" id="{055FCBDB-E30C-4179-95CC-3C8BB7B5749F}"/>
                </a:ext>
              </a:extLst>
            </p:cNvPr>
            <p:cNvSpPr/>
            <p:nvPr/>
          </p:nvSpPr>
          <p:spPr>
            <a:xfrm rot="13087286">
              <a:off x="8055755" y="-222604"/>
              <a:ext cx="5758957" cy="5758957"/>
            </a:xfrm>
            <a:prstGeom prst="ellipse">
              <a:avLst/>
            </a:prstGeom>
            <a:gradFill>
              <a:gsLst>
                <a:gs pos="40000">
                  <a:srgbClr val="E3F4FD">
                    <a:alpha val="14902"/>
                  </a:srgbClr>
                </a:gs>
                <a:gs pos="80000">
                  <a:srgbClr val="AFE1FA">
                    <a:alpha val="7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sp>
        <p:nvSpPr>
          <p:cNvPr id="2" name="Titre 1">
            <a:extLst>
              <a:ext uri="{FF2B5EF4-FFF2-40B4-BE49-F238E27FC236}">
                <a16:creationId xmlns:a16="http://schemas.microsoft.com/office/drawing/2014/main" id="{E768505C-9D07-E2BA-5E67-052690AEDB31}"/>
              </a:ext>
            </a:extLst>
          </p:cNvPr>
          <p:cNvSpPr>
            <a:spLocks noGrp="1"/>
          </p:cNvSpPr>
          <p:nvPr>
            <p:ph type="title"/>
          </p:nvPr>
        </p:nvSpPr>
        <p:spPr>
          <a:xfrm>
            <a:off x="300038" y="4092575"/>
            <a:ext cx="5691187" cy="1990725"/>
          </a:xfrm>
        </p:spPr>
        <p:txBody>
          <a:bodyPr tIns="0" anchor="t">
            <a:normAutofit/>
          </a:bodyPr>
          <a:lstStyle>
            <a:lvl1pPr>
              <a:defRPr sz="2400" b="0" u="none">
                <a:solidFill>
                  <a:schemeClr val="accent2"/>
                </a:solidFill>
              </a:defRPr>
            </a:lvl1pPr>
          </a:lstStyle>
          <a:p>
            <a:r>
              <a:rPr lang="fr-FR"/>
              <a:t>Modifiez le style du titre</a:t>
            </a:r>
            <a:endParaRPr lang="fr-FR" dirty="0"/>
          </a:p>
        </p:txBody>
      </p:sp>
      <p:sp>
        <p:nvSpPr>
          <p:cNvPr id="3" name="Espace réservé du texte 2">
            <a:extLst>
              <a:ext uri="{FF2B5EF4-FFF2-40B4-BE49-F238E27FC236}">
                <a16:creationId xmlns:a16="http://schemas.microsoft.com/office/drawing/2014/main" id="{9F2BD962-C3DA-DBD4-0BF6-2D6C25E8F329}"/>
              </a:ext>
            </a:extLst>
          </p:cNvPr>
          <p:cNvSpPr>
            <a:spLocks noGrp="1"/>
          </p:cNvSpPr>
          <p:nvPr>
            <p:ph type="body" idx="1" hasCustomPrompt="1"/>
          </p:nvPr>
        </p:nvSpPr>
        <p:spPr>
          <a:xfrm>
            <a:off x="293688" y="1562101"/>
            <a:ext cx="3407455" cy="2508250"/>
          </a:xfrm>
        </p:spPr>
        <p:txBody>
          <a:bodyPr bIns="0" anchor="b">
            <a:normAutofit/>
          </a:bodyPr>
          <a:lstStyle>
            <a:lvl1pPr marL="0" indent="0">
              <a:buNone/>
              <a:defRPr sz="13800" b="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00</a:t>
            </a:r>
          </a:p>
        </p:txBody>
      </p:sp>
      <p:sp>
        <p:nvSpPr>
          <p:cNvPr id="7" name="ZoneTexte 6">
            <a:extLst>
              <a:ext uri="{FF2B5EF4-FFF2-40B4-BE49-F238E27FC236}">
                <a16:creationId xmlns:a16="http://schemas.microsoft.com/office/drawing/2014/main" id="{E3990F81-943E-8772-8E7E-5B7D728D3645}"/>
              </a:ext>
            </a:extLst>
          </p:cNvPr>
          <p:cNvSpPr txBox="1"/>
          <p:nvPr userDrawn="1"/>
        </p:nvSpPr>
        <p:spPr>
          <a:xfrm>
            <a:off x="762000" y="-276999"/>
            <a:ext cx="6356350" cy="276999"/>
          </a:xfrm>
          <a:prstGeom prst="rect">
            <a:avLst/>
          </a:prstGeom>
          <a:noFill/>
        </p:spPr>
        <p:txBody>
          <a:bodyPr wrap="square" rtlCol="0">
            <a:spAutoFit/>
          </a:bodyPr>
          <a:lstStyle/>
          <a:p>
            <a:r>
              <a:rPr lang="fr-FR" sz="1200" dirty="0">
                <a:solidFill>
                  <a:schemeClr val="bg1">
                    <a:lumMod val="50000"/>
                  </a:schemeClr>
                </a:solidFill>
              </a:rPr>
              <a:t>Titre de section / bleu léger</a:t>
            </a:r>
          </a:p>
        </p:txBody>
      </p:sp>
      <p:sp>
        <p:nvSpPr>
          <p:cNvPr id="10" name="Espace réservé de la date 9">
            <a:extLst>
              <a:ext uri="{FF2B5EF4-FFF2-40B4-BE49-F238E27FC236}">
                <a16:creationId xmlns:a16="http://schemas.microsoft.com/office/drawing/2014/main" id="{DD4DB2E4-54E2-44EB-E4C3-44DE56626838}"/>
              </a:ext>
            </a:extLst>
          </p:cNvPr>
          <p:cNvSpPr>
            <a:spLocks noGrp="1"/>
          </p:cNvSpPr>
          <p:nvPr>
            <p:ph type="dt" sz="half" idx="10"/>
          </p:nvPr>
        </p:nvSpPr>
        <p:spPr/>
        <p:txBody>
          <a:bodyPr/>
          <a:lstStyle/>
          <a:p>
            <a:r>
              <a:rPr lang="fr-FR" dirty="0"/>
              <a:t>Mois 20XX</a:t>
            </a:r>
          </a:p>
        </p:txBody>
      </p:sp>
      <p:sp>
        <p:nvSpPr>
          <p:cNvPr id="12" name="Espace réservé du pied de page 11">
            <a:extLst>
              <a:ext uri="{FF2B5EF4-FFF2-40B4-BE49-F238E27FC236}">
                <a16:creationId xmlns:a16="http://schemas.microsoft.com/office/drawing/2014/main" id="{C7BCD7BB-82F6-34FE-A8C9-A212E1E1FCF3}"/>
              </a:ext>
            </a:extLst>
          </p:cNvPr>
          <p:cNvSpPr>
            <a:spLocks noGrp="1"/>
          </p:cNvSpPr>
          <p:nvPr>
            <p:ph type="ftr" sz="quarter" idx="11"/>
          </p:nvPr>
        </p:nvSpPr>
        <p:spPr/>
        <p:txBody>
          <a:bodyPr/>
          <a:lstStyle/>
          <a:p>
            <a:pPr algn="l"/>
            <a:r>
              <a:rPr lang="fr-FR" dirty="0"/>
              <a:t>Titre de la présentation</a:t>
            </a:r>
          </a:p>
        </p:txBody>
      </p:sp>
      <p:sp>
        <p:nvSpPr>
          <p:cNvPr id="13" name="Espace réservé du numéro de diapositive 12">
            <a:extLst>
              <a:ext uri="{FF2B5EF4-FFF2-40B4-BE49-F238E27FC236}">
                <a16:creationId xmlns:a16="http://schemas.microsoft.com/office/drawing/2014/main" id="{459099F2-3B59-95A2-F75D-C38A1DF1F41F}"/>
              </a:ext>
            </a:extLst>
          </p:cNvPr>
          <p:cNvSpPr>
            <a:spLocks noGrp="1"/>
          </p:cNvSpPr>
          <p:nvPr>
            <p:ph type="sldNum" sz="quarter" idx="12"/>
          </p:nvPr>
        </p:nvSpPr>
        <p:spPr/>
        <p:txBody>
          <a:bodyPr/>
          <a:lstStyle/>
          <a:p>
            <a:fld id="{963E9002-E6CB-4983-8B51-5C3EA949C333}" type="slidenum">
              <a:rPr lang="fr-FR" smtClean="0"/>
              <a:pPr/>
              <a:t>‹N°›</a:t>
            </a:fld>
            <a:endParaRPr lang="fr-FR" dirty="0"/>
          </a:p>
        </p:txBody>
      </p:sp>
      <p:sp>
        <p:nvSpPr>
          <p:cNvPr id="17" name="Rectangle 16">
            <a:extLst>
              <a:ext uri="{FF2B5EF4-FFF2-40B4-BE49-F238E27FC236}">
                <a16:creationId xmlns:a16="http://schemas.microsoft.com/office/drawing/2014/main" id="{D3476722-E9C7-470B-AC4D-66B903A3F147}"/>
              </a:ext>
            </a:extLst>
          </p:cNvPr>
          <p:cNvSpPr/>
          <p:nvPr userDrawn="1"/>
        </p:nvSpPr>
        <p:spPr>
          <a:xfrm>
            <a:off x="6096000" y="-1662793"/>
            <a:ext cx="6102350" cy="1648982"/>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8" name="Rectangle 17">
            <a:extLst>
              <a:ext uri="{FF2B5EF4-FFF2-40B4-BE49-F238E27FC236}">
                <a16:creationId xmlns:a16="http://schemas.microsoft.com/office/drawing/2014/main" id="{0CAC53F2-8C82-4DA5-8055-B51F2A896B53}"/>
              </a:ext>
            </a:extLst>
          </p:cNvPr>
          <p:cNvSpPr/>
          <p:nvPr userDrawn="1"/>
        </p:nvSpPr>
        <p:spPr>
          <a:xfrm>
            <a:off x="5696085" y="6858000"/>
            <a:ext cx="8094143" cy="1648982"/>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0" name="Rectangle 19">
            <a:extLst>
              <a:ext uri="{FF2B5EF4-FFF2-40B4-BE49-F238E27FC236}">
                <a16:creationId xmlns:a16="http://schemas.microsoft.com/office/drawing/2014/main" id="{A6796155-EB59-4CB6-A9AD-3D954D609B21}"/>
              </a:ext>
            </a:extLst>
          </p:cNvPr>
          <p:cNvSpPr/>
          <p:nvPr userDrawn="1"/>
        </p:nvSpPr>
        <p:spPr>
          <a:xfrm>
            <a:off x="12198350" y="0"/>
            <a:ext cx="1591878" cy="6858000"/>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cxnSp>
        <p:nvCxnSpPr>
          <p:cNvPr id="19" name="Connecteur droit 18">
            <a:extLst>
              <a:ext uri="{FF2B5EF4-FFF2-40B4-BE49-F238E27FC236}">
                <a16:creationId xmlns:a16="http://schemas.microsoft.com/office/drawing/2014/main" id="{80DEC7FE-F935-4FFE-AA15-2CFAF106CA40}"/>
              </a:ext>
            </a:extLst>
          </p:cNvPr>
          <p:cNvCxnSpPr>
            <a:cxnSpLocks/>
          </p:cNvCxnSpPr>
          <p:nvPr userDrawn="1"/>
        </p:nvCxnSpPr>
        <p:spPr>
          <a:xfrm>
            <a:off x="1373506" y="6441123"/>
            <a:ext cx="10433154"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185452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Titre de section / orange">
    <p:spTree>
      <p:nvGrpSpPr>
        <p:cNvPr id="1" name=""/>
        <p:cNvGrpSpPr/>
        <p:nvPr/>
      </p:nvGrpSpPr>
      <p:grpSpPr>
        <a:xfrm>
          <a:off x="0" y="0"/>
          <a:ext cx="0" cy="0"/>
          <a:chOff x="0" y="0"/>
          <a:chExt cx="0" cy="0"/>
        </a:xfrm>
      </p:grpSpPr>
      <p:grpSp>
        <p:nvGrpSpPr>
          <p:cNvPr id="11" name="Groupe 10">
            <a:extLst>
              <a:ext uri="{FF2B5EF4-FFF2-40B4-BE49-F238E27FC236}">
                <a16:creationId xmlns:a16="http://schemas.microsoft.com/office/drawing/2014/main" id="{3A3D7B77-27AD-4508-997F-7DE4D5F75EF9}"/>
              </a:ext>
            </a:extLst>
          </p:cNvPr>
          <p:cNvGrpSpPr/>
          <p:nvPr userDrawn="1"/>
        </p:nvGrpSpPr>
        <p:grpSpPr>
          <a:xfrm>
            <a:off x="-385569" y="-623920"/>
            <a:ext cx="12569519" cy="7481920"/>
            <a:chOff x="-385569" y="-623920"/>
            <a:chExt cx="12569519" cy="7481920"/>
          </a:xfrm>
        </p:grpSpPr>
        <p:sp>
          <p:nvSpPr>
            <p:cNvPr id="12" name="Rectangle 11">
              <a:extLst>
                <a:ext uri="{FF2B5EF4-FFF2-40B4-BE49-F238E27FC236}">
                  <a16:creationId xmlns:a16="http://schemas.microsoft.com/office/drawing/2014/main" id="{A155C174-1195-4F23-9C76-9B5627A031ED}"/>
                </a:ext>
              </a:extLst>
            </p:cNvPr>
            <p:cNvSpPr/>
            <p:nvPr userDrawn="1"/>
          </p:nvSpPr>
          <p:spPr>
            <a:xfrm>
              <a:off x="-8050" y="0"/>
              <a:ext cx="12192000" cy="6858000"/>
            </a:xfrm>
            <a:prstGeom prst="rect">
              <a:avLst/>
            </a:prstGeom>
            <a:solidFill>
              <a:srgbClr val="FF73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3" name="Ellipse 4">
              <a:extLst>
                <a:ext uri="{FF2B5EF4-FFF2-40B4-BE49-F238E27FC236}">
                  <a16:creationId xmlns:a16="http://schemas.microsoft.com/office/drawing/2014/main" id="{0BFD6B91-D38F-4ED0-9E21-77B5883A217A}"/>
                </a:ext>
              </a:extLst>
            </p:cNvPr>
            <p:cNvSpPr/>
            <p:nvPr/>
          </p:nvSpPr>
          <p:spPr>
            <a:xfrm>
              <a:off x="3948056" y="-623920"/>
              <a:ext cx="3388659" cy="6768494"/>
            </a:xfrm>
            <a:custGeom>
              <a:avLst/>
              <a:gdLst>
                <a:gd name="connsiteX0" fmla="*/ 0 w 6833062"/>
                <a:gd name="connsiteY0" fmla="*/ 3416531 h 6833062"/>
                <a:gd name="connsiteX1" fmla="*/ 3416531 w 6833062"/>
                <a:gd name="connsiteY1" fmla="*/ 0 h 6833062"/>
                <a:gd name="connsiteX2" fmla="*/ 6833062 w 6833062"/>
                <a:gd name="connsiteY2" fmla="*/ 3416531 h 6833062"/>
                <a:gd name="connsiteX3" fmla="*/ 3416531 w 6833062"/>
                <a:gd name="connsiteY3" fmla="*/ 6833062 h 6833062"/>
                <a:gd name="connsiteX4" fmla="*/ 0 w 6833062"/>
                <a:gd name="connsiteY4" fmla="*/ 3416531 h 6833062"/>
                <a:gd name="connsiteX0" fmla="*/ 427067 w 3843598"/>
                <a:gd name="connsiteY0" fmla="*/ 6928034 h 7023006"/>
                <a:gd name="connsiteX1" fmla="*/ 427067 w 3843598"/>
                <a:gd name="connsiteY1" fmla="*/ 94972 h 7023006"/>
                <a:gd name="connsiteX2" fmla="*/ 3843598 w 3843598"/>
                <a:gd name="connsiteY2" fmla="*/ 3511503 h 7023006"/>
                <a:gd name="connsiteX3" fmla="*/ 427067 w 3843598"/>
                <a:gd name="connsiteY3" fmla="*/ 6928034 h 7023006"/>
                <a:gd name="connsiteX0" fmla="*/ 257759 w 3674290"/>
                <a:gd name="connsiteY0" fmla="*/ 7136852 h 7231824"/>
                <a:gd name="connsiteX1" fmla="*/ 257759 w 3674290"/>
                <a:gd name="connsiteY1" fmla="*/ 303790 h 7231824"/>
                <a:gd name="connsiteX2" fmla="*/ 3674290 w 3674290"/>
                <a:gd name="connsiteY2" fmla="*/ 3720321 h 7231824"/>
                <a:gd name="connsiteX3" fmla="*/ 257759 w 3674290"/>
                <a:gd name="connsiteY3" fmla="*/ 7136852 h 7231824"/>
                <a:gd name="connsiteX0" fmla="*/ 856178 w 4272709"/>
                <a:gd name="connsiteY0" fmla="*/ 6833192 h 6928164"/>
                <a:gd name="connsiteX1" fmla="*/ 856178 w 4272709"/>
                <a:gd name="connsiteY1" fmla="*/ 130 h 6928164"/>
                <a:gd name="connsiteX2" fmla="*/ 4272709 w 4272709"/>
                <a:gd name="connsiteY2" fmla="*/ 3416661 h 6928164"/>
                <a:gd name="connsiteX3" fmla="*/ 856178 w 4272709"/>
                <a:gd name="connsiteY3" fmla="*/ 6833192 h 6928164"/>
                <a:gd name="connsiteX0" fmla="*/ 361709 w 3778240"/>
                <a:gd name="connsiteY0" fmla="*/ 7235252 h 7330224"/>
                <a:gd name="connsiteX1" fmla="*/ 361709 w 3778240"/>
                <a:gd name="connsiteY1" fmla="*/ 402190 h 7330224"/>
                <a:gd name="connsiteX2" fmla="*/ 3778240 w 3778240"/>
                <a:gd name="connsiteY2" fmla="*/ 3818721 h 7330224"/>
                <a:gd name="connsiteX3" fmla="*/ 361709 w 3778240"/>
                <a:gd name="connsiteY3" fmla="*/ 7235252 h 7330224"/>
                <a:gd name="connsiteX0" fmla="*/ 603768 w 4020299"/>
                <a:gd name="connsiteY0" fmla="*/ 6849183 h 6944155"/>
                <a:gd name="connsiteX1" fmla="*/ 603768 w 4020299"/>
                <a:gd name="connsiteY1" fmla="*/ 16121 h 6944155"/>
                <a:gd name="connsiteX2" fmla="*/ 4020299 w 4020299"/>
                <a:gd name="connsiteY2" fmla="*/ 3432652 h 6944155"/>
                <a:gd name="connsiteX3" fmla="*/ 603768 w 4020299"/>
                <a:gd name="connsiteY3" fmla="*/ 6849183 h 6944155"/>
                <a:gd name="connsiteX0" fmla="*/ 603768 w 4020299"/>
                <a:gd name="connsiteY0" fmla="*/ 6849183 h 6944155"/>
                <a:gd name="connsiteX1" fmla="*/ 603768 w 4020299"/>
                <a:gd name="connsiteY1" fmla="*/ 16121 h 6944155"/>
                <a:gd name="connsiteX2" fmla="*/ 4020299 w 4020299"/>
                <a:gd name="connsiteY2" fmla="*/ 3432652 h 6944155"/>
                <a:gd name="connsiteX3" fmla="*/ 603768 w 4020299"/>
                <a:gd name="connsiteY3" fmla="*/ 6849183 h 6944155"/>
                <a:gd name="connsiteX0" fmla="*/ 257854 w 3674385"/>
                <a:gd name="connsiteY0" fmla="*/ 6833062 h 6928034"/>
                <a:gd name="connsiteX1" fmla="*/ 257854 w 3674385"/>
                <a:gd name="connsiteY1" fmla="*/ 0 h 6928034"/>
                <a:gd name="connsiteX2" fmla="*/ 3674385 w 3674385"/>
                <a:gd name="connsiteY2" fmla="*/ 3416531 h 6928034"/>
                <a:gd name="connsiteX3" fmla="*/ 257854 w 3674385"/>
                <a:gd name="connsiteY3" fmla="*/ 6833062 h 6928034"/>
                <a:gd name="connsiteX0" fmla="*/ 257854 w 3674385"/>
                <a:gd name="connsiteY0" fmla="*/ 6833062 h 6928034"/>
                <a:gd name="connsiteX1" fmla="*/ 257854 w 3674385"/>
                <a:gd name="connsiteY1" fmla="*/ 0 h 6928034"/>
                <a:gd name="connsiteX2" fmla="*/ 3674385 w 3674385"/>
                <a:gd name="connsiteY2" fmla="*/ 3416531 h 6928034"/>
                <a:gd name="connsiteX3" fmla="*/ 257854 w 3674385"/>
                <a:gd name="connsiteY3" fmla="*/ 6833062 h 6928034"/>
                <a:gd name="connsiteX0" fmla="*/ 257854 w 3674385"/>
                <a:gd name="connsiteY0" fmla="*/ 6833062 h 6928034"/>
                <a:gd name="connsiteX1" fmla="*/ 257854 w 3674385"/>
                <a:gd name="connsiteY1" fmla="*/ 0 h 6928034"/>
                <a:gd name="connsiteX2" fmla="*/ 3674385 w 3674385"/>
                <a:gd name="connsiteY2" fmla="*/ 3416531 h 6928034"/>
                <a:gd name="connsiteX3" fmla="*/ 257854 w 3674385"/>
                <a:gd name="connsiteY3" fmla="*/ 6833062 h 6928034"/>
                <a:gd name="connsiteX0" fmla="*/ 257854 w 3674385"/>
                <a:gd name="connsiteY0" fmla="*/ 6833062 h 6833062"/>
                <a:gd name="connsiteX1" fmla="*/ 257854 w 3674385"/>
                <a:gd name="connsiteY1" fmla="*/ 0 h 6833062"/>
                <a:gd name="connsiteX2" fmla="*/ 3674385 w 3674385"/>
                <a:gd name="connsiteY2" fmla="*/ 3416531 h 6833062"/>
                <a:gd name="connsiteX3" fmla="*/ 257854 w 367438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9167 w 3425698"/>
                <a:gd name="connsiteY0" fmla="*/ 6833062 h 6833062"/>
                <a:gd name="connsiteX1" fmla="*/ 9167 w 3425698"/>
                <a:gd name="connsiteY1" fmla="*/ 0 h 6833062"/>
                <a:gd name="connsiteX2" fmla="*/ 3425698 w 3425698"/>
                <a:gd name="connsiteY2" fmla="*/ 3416531 h 6833062"/>
                <a:gd name="connsiteX3" fmla="*/ 9167 w 3425698"/>
                <a:gd name="connsiteY3" fmla="*/ 6833062 h 6833062"/>
                <a:gd name="connsiteX0" fmla="*/ 4386 w 3420917"/>
                <a:gd name="connsiteY0" fmla="*/ 6833062 h 6833062"/>
                <a:gd name="connsiteX1" fmla="*/ 4386 w 3420917"/>
                <a:gd name="connsiteY1" fmla="*/ 0 h 6833062"/>
                <a:gd name="connsiteX2" fmla="*/ 3420917 w 3420917"/>
                <a:gd name="connsiteY2" fmla="*/ 3416531 h 6833062"/>
                <a:gd name="connsiteX3" fmla="*/ 4386 w 3420917"/>
                <a:gd name="connsiteY3" fmla="*/ 6833062 h 6833062"/>
                <a:gd name="connsiteX0" fmla="*/ 4386 w 3420985"/>
                <a:gd name="connsiteY0" fmla="*/ 6833062 h 6833062"/>
                <a:gd name="connsiteX1" fmla="*/ 4386 w 3420985"/>
                <a:gd name="connsiteY1" fmla="*/ 0 h 6833062"/>
                <a:gd name="connsiteX2" fmla="*/ 3420917 w 3420985"/>
                <a:gd name="connsiteY2" fmla="*/ 3416531 h 6833062"/>
                <a:gd name="connsiteX3" fmla="*/ 4386 w 3420985"/>
                <a:gd name="connsiteY3" fmla="*/ 6833062 h 6833062"/>
              </a:gdLst>
              <a:ahLst/>
              <a:cxnLst>
                <a:cxn ang="0">
                  <a:pos x="connsiteX0" y="connsiteY0"/>
                </a:cxn>
                <a:cxn ang="0">
                  <a:pos x="connsiteX1" y="connsiteY1"/>
                </a:cxn>
                <a:cxn ang="0">
                  <a:pos x="connsiteX2" y="connsiteY2"/>
                </a:cxn>
                <a:cxn ang="0">
                  <a:pos x="connsiteX3" y="connsiteY3"/>
                </a:cxn>
              </a:cxnLst>
              <a:rect l="l" t="t" r="r" b="b"/>
              <a:pathLst>
                <a:path w="3420985" h="6833062">
                  <a:moveTo>
                    <a:pt x="4386" y="6833062"/>
                  </a:moveTo>
                  <a:cubicBezTo>
                    <a:pt x="-5638" y="2756647"/>
                    <a:pt x="4702" y="1690776"/>
                    <a:pt x="4386" y="0"/>
                  </a:cubicBezTo>
                  <a:cubicBezTo>
                    <a:pt x="2179819" y="9346"/>
                    <a:pt x="3431675" y="1927666"/>
                    <a:pt x="3420917" y="3416531"/>
                  </a:cubicBezTo>
                  <a:cubicBezTo>
                    <a:pt x="3410159" y="4905396"/>
                    <a:pt x="2370335" y="6800056"/>
                    <a:pt x="4386" y="6833062"/>
                  </a:cubicBezTo>
                  <a:close/>
                </a:path>
              </a:pathLst>
            </a:custGeom>
            <a:gradFill>
              <a:gsLst>
                <a:gs pos="40000">
                  <a:srgbClr val="FFE6BE">
                    <a:alpha val="20000"/>
                  </a:srgbClr>
                </a:gs>
                <a:gs pos="80000">
                  <a:srgbClr val="FFE6BE">
                    <a:alpha val="4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pic>
          <p:nvPicPr>
            <p:cNvPr id="14" name="Graphique 13">
              <a:extLst>
                <a:ext uri="{FF2B5EF4-FFF2-40B4-BE49-F238E27FC236}">
                  <a16:creationId xmlns:a16="http://schemas.microsoft.com/office/drawing/2014/main" id="{9F7D2914-B50C-4BED-BE2C-8A97D5BCD50A}"/>
                </a:ext>
              </a:extLst>
            </p:cNvPr>
            <p:cNvPicPr>
              <a:picLocks noChangeAspect="1"/>
            </p:cNvPicPr>
            <p:nvPr/>
          </p:nvPicPr>
          <p:blipFill>
            <a:blip r:embed="rId2" cstate="screen">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46879" y="6288893"/>
              <a:ext cx="837248" cy="453600"/>
            </a:xfrm>
            <a:prstGeom prst="rect">
              <a:avLst/>
            </a:prstGeom>
          </p:spPr>
        </p:pic>
        <p:sp>
          <p:nvSpPr>
            <p:cNvPr id="15" name="Ellipse 4">
              <a:extLst>
                <a:ext uri="{FF2B5EF4-FFF2-40B4-BE49-F238E27FC236}">
                  <a16:creationId xmlns:a16="http://schemas.microsoft.com/office/drawing/2014/main" id="{CE1259DB-C09A-4D93-ACB9-23720556B8E8}"/>
                </a:ext>
              </a:extLst>
            </p:cNvPr>
            <p:cNvSpPr/>
            <p:nvPr/>
          </p:nvSpPr>
          <p:spPr>
            <a:xfrm>
              <a:off x="1765349" y="-623920"/>
              <a:ext cx="3388659" cy="6768494"/>
            </a:xfrm>
            <a:custGeom>
              <a:avLst/>
              <a:gdLst>
                <a:gd name="connsiteX0" fmla="*/ 0 w 6833062"/>
                <a:gd name="connsiteY0" fmla="*/ 3416531 h 6833062"/>
                <a:gd name="connsiteX1" fmla="*/ 3416531 w 6833062"/>
                <a:gd name="connsiteY1" fmla="*/ 0 h 6833062"/>
                <a:gd name="connsiteX2" fmla="*/ 6833062 w 6833062"/>
                <a:gd name="connsiteY2" fmla="*/ 3416531 h 6833062"/>
                <a:gd name="connsiteX3" fmla="*/ 3416531 w 6833062"/>
                <a:gd name="connsiteY3" fmla="*/ 6833062 h 6833062"/>
                <a:gd name="connsiteX4" fmla="*/ 0 w 6833062"/>
                <a:gd name="connsiteY4" fmla="*/ 3416531 h 6833062"/>
                <a:gd name="connsiteX0" fmla="*/ 427067 w 3843598"/>
                <a:gd name="connsiteY0" fmla="*/ 6928034 h 7023006"/>
                <a:gd name="connsiteX1" fmla="*/ 427067 w 3843598"/>
                <a:gd name="connsiteY1" fmla="*/ 94972 h 7023006"/>
                <a:gd name="connsiteX2" fmla="*/ 3843598 w 3843598"/>
                <a:gd name="connsiteY2" fmla="*/ 3511503 h 7023006"/>
                <a:gd name="connsiteX3" fmla="*/ 427067 w 3843598"/>
                <a:gd name="connsiteY3" fmla="*/ 6928034 h 7023006"/>
                <a:gd name="connsiteX0" fmla="*/ 257759 w 3674290"/>
                <a:gd name="connsiteY0" fmla="*/ 7136852 h 7231824"/>
                <a:gd name="connsiteX1" fmla="*/ 257759 w 3674290"/>
                <a:gd name="connsiteY1" fmla="*/ 303790 h 7231824"/>
                <a:gd name="connsiteX2" fmla="*/ 3674290 w 3674290"/>
                <a:gd name="connsiteY2" fmla="*/ 3720321 h 7231824"/>
                <a:gd name="connsiteX3" fmla="*/ 257759 w 3674290"/>
                <a:gd name="connsiteY3" fmla="*/ 7136852 h 7231824"/>
                <a:gd name="connsiteX0" fmla="*/ 856178 w 4272709"/>
                <a:gd name="connsiteY0" fmla="*/ 6833192 h 6928164"/>
                <a:gd name="connsiteX1" fmla="*/ 856178 w 4272709"/>
                <a:gd name="connsiteY1" fmla="*/ 130 h 6928164"/>
                <a:gd name="connsiteX2" fmla="*/ 4272709 w 4272709"/>
                <a:gd name="connsiteY2" fmla="*/ 3416661 h 6928164"/>
                <a:gd name="connsiteX3" fmla="*/ 856178 w 4272709"/>
                <a:gd name="connsiteY3" fmla="*/ 6833192 h 6928164"/>
                <a:gd name="connsiteX0" fmla="*/ 361709 w 3778240"/>
                <a:gd name="connsiteY0" fmla="*/ 7235252 h 7330224"/>
                <a:gd name="connsiteX1" fmla="*/ 361709 w 3778240"/>
                <a:gd name="connsiteY1" fmla="*/ 402190 h 7330224"/>
                <a:gd name="connsiteX2" fmla="*/ 3778240 w 3778240"/>
                <a:gd name="connsiteY2" fmla="*/ 3818721 h 7330224"/>
                <a:gd name="connsiteX3" fmla="*/ 361709 w 3778240"/>
                <a:gd name="connsiteY3" fmla="*/ 7235252 h 7330224"/>
                <a:gd name="connsiteX0" fmla="*/ 603768 w 4020299"/>
                <a:gd name="connsiteY0" fmla="*/ 6849183 h 6944155"/>
                <a:gd name="connsiteX1" fmla="*/ 603768 w 4020299"/>
                <a:gd name="connsiteY1" fmla="*/ 16121 h 6944155"/>
                <a:gd name="connsiteX2" fmla="*/ 4020299 w 4020299"/>
                <a:gd name="connsiteY2" fmla="*/ 3432652 h 6944155"/>
                <a:gd name="connsiteX3" fmla="*/ 603768 w 4020299"/>
                <a:gd name="connsiteY3" fmla="*/ 6849183 h 6944155"/>
                <a:gd name="connsiteX0" fmla="*/ 603768 w 4020299"/>
                <a:gd name="connsiteY0" fmla="*/ 6849183 h 6944155"/>
                <a:gd name="connsiteX1" fmla="*/ 603768 w 4020299"/>
                <a:gd name="connsiteY1" fmla="*/ 16121 h 6944155"/>
                <a:gd name="connsiteX2" fmla="*/ 4020299 w 4020299"/>
                <a:gd name="connsiteY2" fmla="*/ 3432652 h 6944155"/>
                <a:gd name="connsiteX3" fmla="*/ 603768 w 4020299"/>
                <a:gd name="connsiteY3" fmla="*/ 6849183 h 6944155"/>
                <a:gd name="connsiteX0" fmla="*/ 257854 w 3674385"/>
                <a:gd name="connsiteY0" fmla="*/ 6833062 h 6928034"/>
                <a:gd name="connsiteX1" fmla="*/ 257854 w 3674385"/>
                <a:gd name="connsiteY1" fmla="*/ 0 h 6928034"/>
                <a:gd name="connsiteX2" fmla="*/ 3674385 w 3674385"/>
                <a:gd name="connsiteY2" fmla="*/ 3416531 h 6928034"/>
                <a:gd name="connsiteX3" fmla="*/ 257854 w 3674385"/>
                <a:gd name="connsiteY3" fmla="*/ 6833062 h 6928034"/>
                <a:gd name="connsiteX0" fmla="*/ 257854 w 3674385"/>
                <a:gd name="connsiteY0" fmla="*/ 6833062 h 6928034"/>
                <a:gd name="connsiteX1" fmla="*/ 257854 w 3674385"/>
                <a:gd name="connsiteY1" fmla="*/ 0 h 6928034"/>
                <a:gd name="connsiteX2" fmla="*/ 3674385 w 3674385"/>
                <a:gd name="connsiteY2" fmla="*/ 3416531 h 6928034"/>
                <a:gd name="connsiteX3" fmla="*/ 257854 w 3674385"/>
                <a:gd name="connsiteY3" fmla="*/ 6833062 h 6928034"/>
                <a:gd name="connsiteX0" fmla="*/ 257854 w 3674385"/>
                <a:gd name="connsiteY0" fmla="*/ 6833062 h 6928034"/>
                <a:gd name="connsiteX1" fmla="*/ 257854 w 3674385"/>
                <a:gd name="connsiteY1" fmla="*/ 0 h 6928034"/>
                <a:gd name="connsiteX2" fmla="*/ 3674385 w 3674385"/>
                <a:gd name="connsiteY2" fmla="*/ 3416531 h 6928034"/>
                <a:gd name="connsiteX3" fmla="*/ 257854 w 3674385"/>
                <a:gd name="connsiteY3" fmla="*/ 6833062 h 6928034"/>
                <a:gd name="connsiteX0" fmla="*/ 257854 w 3674385"/>
                <a:gd name="connsiteY0" fmla="*/ 6833062 h 6833062"/>
                <a:gd name="connsiteX1" fmla="*/ 257854 w 3674385"/>
                <a:gd name="connsiteY1" fmla="*/ 0 h 6833062"/>
                <a:gd name="connsiteX2" fmla="*/ 3674385 w 3674385"/>
                <a:gd name="connsiteY2" fmla="*/ 3416531 h 6833062"/>
                <a:gd name="connsiteX3" fmla="*/ 257854 w 367438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9167 w 3425698"/>
                <a:gd name="connsiteY0" fmla="*/ 6833062 h 6833062"/>
                <a:gd name="connsiteX1" fmla="*/ 9167 w 3425698"/>
                <a:gd name="connsiteY1" fmla="*/ 0 h 6833062"/>
                <a:gd name="connsiteX2" fmla="*/ 3425698 w 3425698"/>
                <a:gd name="connsiteY2" fmla="*/ 3416531 h 6833062"/>
                <a:gd name="connsiteX3" fmla="*/ 9167 w 3425698"/>
                <a:gd name="connsiteY3" fmla="*/ 6833062 h 6833062"/>
                <a:gd name="connsiteX0" fmla="*/ 4386 w 3420917"/>
                <a:gd name="connsiteY0" fmla="*/ 6833062 h 6833062"/>
                <a:gd name="connsiteX1" fmla="*/ 4386 w 3420917"/>
                <a:gd name="connsiteY1" fmla="*/ 0 h 6833062"/>
                <a:gd name="connsiteX2" fmla="*/ 3420917 w 3420917"/>
                <a:gd name="connsiteY2" fmla="*/ 3416531 h 6833062"/>
                <a:gd name="connsiteX3" fmla="*/ 4386 w 3420917"/>
                <a:gd name="connsiteY3" fmla="*/ 6833062 h 6833062"/>
                <a:gd name="connsiteX0" fmla="*/ 4386 w 3420985"/>
                <a:gd name="connsiteY0" fmla="*/ 6833062 h 6833062"/>
                <a:gd name="connsiteX1" fmla="*/ 4386 w 3420985"/>
                <a:gd name="connsiteY1" fmla="*/ 0 h 6833062"/>
                <a:gd name="connsiteX2" fmla="*/ 3420917 w 3420985"/>
                <a:gd name="connsiteY2" fmla="*/ 3416531 h 6833062"/>
                <a:gd name="connsiteX3" fmla="*/ 4386 w 3420985"/>
                <a:gd name="connsiteY3" fmla="*/ 6833062 h 6833062"/>
              </a:gdLst>
              <a:ahLst/>
              <a:cxnLst>
                <a:cxn ang="0">
                  <a:pos x="connsiteX0" y="connsiteY0"/>
                </a:cxn>
                <a:cxn ang="0">
                  <a:pos x="connsiteX1" y="connsiteY1"/>
                </a:cxn>
                <a:cxn ang="0">
                  <a:pos x="connsiteX2" y="connsiteY2"/>
                </a:cxn>
                <a:cxn ang="0">
                  <a:pos x="connsiteX3" y="connsiteY3"/>
                </a:cxn>
              </a:cxnLst>
              <a:rect l="l" t="t" r="r" b="b"/>
              <a:pathLst>
                <a:path w="3420985" h="6833062">
                  <a:moveTo>
                    <a:pt x="4386" y="6833062"/>
                  </a:moveTo>
                  <a:cubicBezTo>
                    <a:pt x="-5638" y="2756647"/>
                    <a:pt x="4702" y="1690776"/>
                    <a:pt x="4386" y="0"/>
                  </a:cubicBezTo>
                  <a:cubicBezTo>
                    <a:pt x="2179819" y="9346"/>
                    <a:pt x="3431675" y="1927666"/>
                    <a:pt x="3420917" y="3416531"/>
                  </a:cubicBezTo>
                  <a:cubicBezTo>
                    <a:pt x="3410159" y="4905396"/>
                    <a:pt x="2370335" y="6800056"/>
                    <a:pt x="4386" y="6833062"/>
                  </a:cubicBezTo>
                  <a:close/>
                </a:path>
              </a:pathLst>
            </a:custGeom>
            <a:gradFill>
              <a:gsLst>
                <a:gs pos="40000">
                  <a:srgbClr val="FFE6BE">
                    <a:alpha val="20000"/>
                  </a:srgbClr>
                </a:gs>
                <a:gs pos="80000">
                  <a:srgbClr val="FFE6BE">
                    <a:alpha val="4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6" name="Ellipse 4">
              <a:extLst>
                <a:ext uri="{FF2B5EF4-FFF2-40B4-BE49-F238E27FC236}">
                  <a16:creationId xmlns:a16="http://schemas.microsoft.com/office/drawing/2014/main" id="{F915509F-6EF1-45F9-AAB8-F693D4726B5D}"/>
                </a:ext>
              </a:extLst>
            </p:cNvPr>
            <p:cNvSpPr/>
            <p:nvPr/>
          </p:nvSpPr>
          <p:spPr>
            <a:xfrm>
              <a:off x="-385569" y="-623920"/>
              <a:ext cx="3388659" cy="6768494"/>
            </a:xfrm>
            <a:custGeom>
              <a:avLst/>
              <a:gdLst>
                <a:gd name="connsiteX0" fmla="*/ 0 w 6833062"/>
                <a:gd name="connsiteY0" fmla="*/ 3416531 h 6833062"/>
                <a:gd name="connsiteX1" fmla="*/ 3416531 w 6833062"/>
                <a:gd name="connsiteY1" fmla="*/ 0 h 6833062"/>
                <a:gd name="connsiteX2" fmla="*/ 6833062 w 6833062"/>
                <a:gd name="connsiteY2" fmla="*/ 3416531 h 6833062"/>
                <a:gd name="connsiteX3" fmla="*/ 3416531 w 6833062"/>
                <a:gd name="connsiteY3" fmla="*/ 6833062 h 6833062"/>
                <a:gd name="connsiteX4" fmla="*/ 0 w 6833062"/>
                <a:gd name="connsiteY4" fmla="*/ 3416531 h 6833062"/>
                <a:gd name="connsiteX0" fmla="*/ 427067 w 3843598"/>
                <a:gd name="connsiteY0" fmla="*/ 6928034 h 7023006"/>
                <a:gd name="connsiteX1" fmla="*/ 427067 w 3843598"/>
                <a:gd name="connsiteY1" fmla="*/ 94972 h 7023006"/>
                <a:gd name="connsiteX2" fmla="*/ 3843598 w 3843598"/>
                <a:gd name="connsiteY2" fmla="*/ 3511503 h 7023006"/>
                <a:gd name="connsiteX3" fmla="*/ 427067 w 3843598"/>
                <a:gd name="connsiteY3" fmla="*/ 6928034 h 7023006"/>
                <a:gd name="connsiteX0" fmla="*/ 257759 w 3674290"/>
                <a:gd name="connsiteY0" fmla="*/ 7136852 h 7231824"/>
                <a:gd name="connsiteX1" fmla="*/ 257759 w 3674290"/>
                <a:gd name="connsiteY1" fmla="*/ 303790 h 7231824"/>
                <a:gd name="connsiteX2" fmla="*/ 3674290 w 3674290"/>
                <a:gd name="connsiteY2" fmla="*/ 3720321 h 7231824"/>
                <a:gd name="connsiteX3" fmla="*/ 257759 w 3674290"/>
                <a:gd name="connsiteY3" fmla="*/ 7136852 h 7231824"/>
                <a:gd name="connsiteX0" fmla="*/ 856178 w 4272709"/>
                <a:gd name="connsiteY0" fmla="*/ 6833192 h 6928164"/>
                <a:gd name="connsiteX1" fmla="*/ 856178 w 4272709"/>
                <a:gd name="connsiteY1" fmla="*/ 130 h 6928164"/>
                <a:gd name="connsiteX2" fmla="*/ 4272709 w 4272709"/>
                <a:gd name="connsiteY2" fmla="*/ 3416661 h 6928164"/>
                <a:gd name="connsiteX3" fmla="*/ 856178 w 4272709"/>
                <a:gd name="connsiteY3" fmla="*/ 6833192 h 6928164"/>
                <a:gd name="connsiteX0" fmla="*/ 361709 w 3778240"/>
                <a:gd name="connsiteY0" fmla="*/ 7235252 h 7330224"/>
                <a:gd name="connsiteX1" fmla="*/ 361709 w 3778240"/>
                <a:gd name="connsiteY1" fmla="*/ 402190 h 7330224"/>
                <a:gd name="connsiteX2" fmla="*/ 3778240 w 3778240"/>
                <a:gd name="connsiteY2" fmla="*/ 3818721 h 7330224"/>
                <a:gd name="connsiteX3" fmla="*/ 361709 w 3778240"/>
                <a:gd name="connsiteY3" fmla="*/ 7235252 h 7330224"/>
                <a:gd name="connsiteX0" fmla="*/ 603768 w 4020299"/>
                <a:gd name="connsiteY0" fmla="*/ 6849183 h 6944155"/>
                <a:gd name="connsiteX1" fmla="*/ 603768 w 4020299"/>
                <a:gd name="connsiteY1" fmla="*/ 16121 h 6944155"/>
                <a:gd name="connsiteX2" fmla="*/ 4020299 w 4020299"/>
                <a:gd name="connsiteY2" fmla="*/ 3432652 h 6944155"/>
                <a:gd name="connsiteX3" fmla="*/ 603768 w 4020299"/>
                <a:gd name="connsiteY3" fmla="*/ 6849183 h 6944155"/>
                <a:gd name="connsiteX0" fmla="*/ 603768 w 4020299"/>
                <a:gd name="connsiteY0" fmla="*/ 6849183 h 6944155"/>
                <a:gd name="connsiteX1" fmla="*/ 603768 w 4020299"/>
                <a:gd name="connsiteY1" fmla="*/ 16121 h 6944155"/>
                <a:gd name="connsiteX2" fmla="*/ 4020299 w 4020299"/>
                <a:gd name="connsiteY2" fmla="*/ 3432652 h 6944155"/>
                <a:gd name="connsiteX3" fmla="*/ 603768 w 4020299"/>
                <a:gd name="connsiteY3" fmla="*/ 6849183 h 6944155"/>
                <a:gd name="connsiteX0" fmla="*/ 257854 w 3674385"/>
                <a:gd name="connsiteY0" fmla="*/ 6833062 h 6928034"/>
                <a:gd name="connsiteX1" fmla="*/ 257854 w 3674385"/>
                <a:gd name="connsiteY1" fmla="*/ 0 h 6928034"/>
                <a:gd name="connsiteX2" fmla="*/ 3674385 w 3674385"/>
                <a:gd name="connsiteY2" fmla="*/ 3416531 h 6928034"/>
                <a:gd name="connsiteX3" fmla="*/ 257854 w 3674385"/>
                <a:gd name="connsiteY3" fmla="*/ 6833062 h 6928034"/>
                <a:gd name="connsiteX0" fmla="*/ 257854 w 3674385"/>
                <a:gd name="connsiteY0" fmla="*/ 6833062 h 6928034"/>
                <a:gd name="connsiteX1" fmla="*/ 257854 w 3674385"/>
                <a:gd name="connsiteY1" fmla="*/ 0 h 6928034"/>
                <a:gd name="connsiteX2" fmla="*/ 3674385 w 3674385"/>
                <a:gd name="connsiteY2" fmla="*/ 3416531 h 6928034"/>
                <a:gd name="connsiteX3" fmla="*/ 257854 w 3674385"/>
                <a:gd name="connsiteY3" fmla="*/ 6833062 h 6928034"/>
                <a:gd name="connsiteX0" fmla="*/ 257854 w 3674385"/>
                <a:gd name="connsiteY0" fmla="*/ 6833062 h 6928034"/>
                <a:gd name="connsiteX1" fmla="*/ 257854 w 3674385"/>
                <a:gd name="connsiteY1" fmla="*/ 0 h 6928034"/>
                <a:gd name="connsiteX2" fmla="*/ 3674385 w 3674385"/>
                <a:gd name="connsiteY2" fmla="*/ 3416531 h 6928034"/>
                <a:gd name="connsiteX3" fmla="*/ 257854 w 3674385"/>
                <a:gd name="connsiteY3" fmla="*/ 6833062 h 6928034"/>
                <a:gd name="connsiteX0" fmla="*/ 257854 w 3674385"/>
                <a:gd name="connsiteY0" fmla="*/ 6833062 h 6833062"/>
                <a:gd name="connsiteX1" fmla="*/ 257854 w 3674385"/>
                <a:gd name="connsiteY1" fmla="*/ 0 h 6833062"/>
                <a:gd name="connsiteX2" fmla="*/ 3674385 w 3674385"/>
                <a:gd name="connsiteY2" fmla="*/ 3416531 h 6833062"/>
                <a:gd name="connsiteX3" fmla="*/ 257854 w 367438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9167 w 3425698"/>
                <a:gd name="connsiteY0" fmla="*/ 6833062 h 6833062"/>
                <a:gd name="connsiteX1" fmla="*/ 9167 w 3425698"/>
                <a:gd name="connsiteY1" fmla="*/ 0 h 6833062"/>
                <a:gd name="connsiteX2" fmla="*/ 3425698 w 3425698"/>
                <a:gd name="connsiteY2" fmla="*/ 3416531 h 6833062"/>
                <a:gd name="connsiteX3" fmla="*/ 9167 w 3425698"/>
                <a:gd name="connsiteY3" fmla="*/ 6833062 h 6833062"/>
                <a:gd name="connsiteX0" fmla="*/ 4386 w 3420917"/>
                <a:gd name="connsiteY0" fmla="*/ 6833062 h 6833062"/>
                <a:gd name="connsiteX1" fmla="*/ 4386 w 3420917"/>
                <a:gd name="connsiteY1" fmla="*/ 0 h 6833062"/>
                <a:gd name="connsiteX2" fmla="*/ 3420917 w 3420917"/>
                <a:gd name="connsiteY2" fmla="*/ 3416531 h 6833062"/>
                <a:gd name="connsiteX3" fmla="*/ 4386 w 3420917"/>
                <a:gd name="connsiteY3" fmla="*/ 6833062 h 6833062"/>
                <a:gd name="connsiteX0" fmla="*/ 4386 w 3420985"/>
                <a:gd name="connsiteY0" fmla="*/ 6833062 h 6833062"/>
                <a:gd name="connsiteX1" fmla="*/ 4386 w 3420985"/>
                <a:gd name="connsiteY1" fmla="*/ 0 h 6833062"/>
                <a:gd name="connsiteX2" fmla="*/ 3420917 w 3420985"/>
                <a:gd name="connsiteY2" fmla="*/ 3416531 h 6833062"/>
                <a:gd name="connsiteX3" fmla="*/ 4386 w 3420985"/>
                <a:gd name="connsiteY3" fmla="*/ 6833062 h 6833062"/>
              </a:gdLst>
              <a:ahLst/>
              <a:cxnLst>
                <a:cxn ang="0">
                  <a:pos x="connsiteX0" y="connsiteY0"/>
                </a:cxn>
                <a:cxn ang="0">
                  <a:pos x="connsiteX1" y="connsiteY1"/>
                </a:cxn>
                <a:cxn ang="0">
                  <a:pos x="connsiteX2" y="connsiteY2"/>
                </a:cxn>
                <a:cxn ang="0">
                  <a:pos x="connsiteX3" y="connsiteY3"/>
                </a:cxn>
              </a:cxnLst>
              <a:rect l="l" t="t" r="r" b="b"/>
              <a:pathLst>
                <a:path w="3420985" h="6833062">
                  <a:moveTo>
                    <a:pt x="4386" y="6833062"/>
                  </a:moveTo>
                  <a:cubicBezTo>
                    <a:pt x="-5638" y="2756647"/>
                    <a:pt x="4702" y="1690776"/>
                    <a:pt x="4386" y="0"/>
                  </a:cubicBezTo>
                  <a:cubicBezTo>
                    <a:pt x="2179819" y="9346"/>
                    <a:pt x="3431675" y="1927666"/>
                    <a:pt x="3420917" y="3416531"/>
                  </a:cubicBezTo>
                  <a:cubicBezTo>
                    <a:pt x="3410159" y="4905396"/>
                    <a:pt x="2370335" y="6800056"/>
                    <a:pt x="4386" y="6833062"/>
                  </a:cubicBezTo>
                  <a:close/>
                </a:path>
              </a:pathLst>
            </a:custGeom>
            <a:gradFill>
              <a:gsLst>
                <a:gs pos="40000">
                  <a:srgbClr val="FFE6BE">
                    <a:alpha val="20000"/>
                  </a:srgbClr>
                </a:gs>
                <a:gs pos="80000">
                  <a:srgbClr val="FFE6BE">
                    <a:alpha val="4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grpSp>
      <p:sp>
        <p:nvSpPr>
          <p:cNvPr id="2" name="Titre 1">
            <a:extLst>
              <a:ext uri="{FF2B5EF4-FFF2-40B4-BE49-F238E27FC236}">
                <a16:creationId xmlns:a16="http://schemas.microsoft.com/office/drawing/2014/main" id="{E768505C-9D07-E2BA-5E67-052690AEDB31}"/>
              </a:ext>
            </a:extLst>
          </p:cNvPr>
          <p:cNvSpPr>
            <a:spLocks noGrp="1"/>
          </p:cNvSpPr>
          <p:nvPr>
            <p:ph type="title"/>
          </p:nvPr>
        </p:nvSpPr>
        <p:spPr>
          <a:xfrm>
            <a:off x="7010400" y="4344035"/>
            <a:ext cx="4881563" cy="1990725"/>
          </a:xfrm>
        </p:spPr>
        <p:txBody>
          <a:bodyPr tIns="0" anchor="t">
            <a:normAutofit/>
          </a:bodyPr>
          <a:lstStyle>
            <a:lvl1pPr algn="r">
              <a:defRPr sz="2400" u="none">
                <a:solidFill>
                  <a:srgbClr val="FFE6BE"/>
                </a:solidFill>
              </a:defRPr>
            </a:lvl1pPr>
          </a:lstStyle>
          <a:p>
            <a:r>
              <a:rPr lang="fr-FR"/>
              <a:t>Modifiez le style du titre</a:t>
            </a:r>
            <a:endParaRPr lang="fr-FR" dirty="0"/>
          </a:p>
        </p:txBody>
      </p:sp>
      <p:sp>
        <p:nvSpPr>
          <p:cNvPr id="3" name="Espace réservé du texte 2">
            <a:extLst>
              <a:ext uri="{FF2B5EF4-FFF2-40B4-BE49-F238E27FC236}">
                <a16:creationId xmlns:a16="http://schemas.microsoft.com/office/drawing/2014/main" id="{9F2BD962-C3DA-DBD4-0BF6-2D6C25E8F329}"/>
              </a:ext>
            </a:extLst>
          </p:cNvPr>
          <p:cNvSpPr>
            <a:spLocks noGrp="1"/>
          </p:cNvSpPr>
          <p:nvPr>
            <p:ph type="body" idx="1" hasCustomPrompt="1"/>
          </p:nvPr>
        </p:nvSpPr>
        <p:spPr>
          <a:xfrm>
            <a:off x="8484508" y="1813561"/>
            <a:ext cx="3407455" cy="2508250"/>
          </a:xfrm>
        </p:spPr>
        <p:txBody>
          <a:bodyPr bIns="0" anchor="b">
            <a:normAutofit/>
          </a:bodyPr>
          <a:lstStyle>
            <a:lvl1pPr marL="0" indent="0" algn="r">
              <a:buNone/>
              <a:defRPr sz="13800" b="0">
                <a:solidFill>
                  <a:srgbClr val="FFE6BE"/>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00</a:t>
            </a:r>
          </a:p>
        </p:txBody>
      </p:sp>
      <p:sp>
        <p:nvSpPr>
          <p:cNvPr id="7" name="ZoneTexte 6">
            <a:extLst>
              <a:ext uri="{FF2B5EF4-FFF2-40B4-BE49-F238E27FC236}">
                <a16:creationId xmlns:a16="http://schemas.microsoft.com/office/drawing/2014/main" id="{E3990F81-943E-8772-8E7E-5B7D728D3645}"/>
              </a:ext>
            </a:extLst>
          </p:cNvPr>
          <p:cNvSpPr txBox="1"/>
          <p:nvPr userDrawn="1"/>
        </p:nvSpPr>
        <p:spPr>
          <a:xfrm>
            <a:off x="762000" y="-276999"/>
            <a:ext cx="6356350" cy="276999"/>
          </a:xfrm>
          <a:prstGeom prst="rect">
            <a:avLst/>
          </a:prstGeom>
          <a:noFill/>
        </p:spPr>
        <p:txBody>
          <a:bodyPr wrap="square" rtlCol="0">
            <a:spAutoFit/>
          </a:bodyPr>
          <a:lstStyle/>
          <a:p>
            <a:r>
              <a:rPr lang="fr-FR" sz="1200" dirty="0">
                <a:solidFill>
                  <a:schemeClr val="bg1">
                    <a:lumMod val="50000"/>
                  </a:schemeClr>
                </a:solidFill>
              </a:rPr>
              <a:t>Titre de section / orange</a:t>
            </a:r>
          </a:p>
        </p:txBody>
      </p:sp>
      <p:sp>
        <p:nvSpPr>
          <p:cNvPr id="8" name="Espace réservé de la date 7">
            <a:extLst>
              <a:ext uri="{FF2B5EF4-FFF2-40B4-BE49-F238E27FC236}">
                <a16:creationId xmlns:a16="http://schemas.microsoft.com/office/drawing/2014/main" id="{34DE0B3F-7C66-ACD6-E8EA-FD0A70CBE354}"/>
              </a:ext>
            </a:extLst>
          </p:cNvPr>
          <p:cNvSpPr>
            <a:spLocks noGrp="1"/>
          </p:cNvSpPr>
          <p:nvPr>
            <p:ph type="dt" sz="half" idx="10"/>
          </p:nvPr>
        </p:nvSpPr>
        <p:spPr/>
        <p:txBody>
          <a:bodyPr/>
          <a:lstStyle>
            <a:lvl1pPr>
              <a:defRPr>
                <a:solidFill>
                  <a:srgbClr val="FFE6BE"/>
                </a:solidFill>
              </a:defRPr>
            </a:lvl1pPr>
          </a:lstStyle>
          <a:p>
            <a:r>
              <a:rPr lang="fr-FR" dirty="0"/>
              <a:t>Mois 20XX</a:t>
            </a:r>
          </a:p>
        </p:txBody>
      </p:sp>
      <p:sp>
        <p:nvSpPr>
          <p:cNvPr id="9" name="Espace réservé du pied de page 8">
            <a:extLst>
              <a:ext uri="{FF2B5EF4-FFF2-40B4-BE49-F238E27FC236}">
                <a16:creationId xmlns:a16="http://schemas.microsoft.com/office/drawing/2014/main" id="{21D34729-2511-E209-EA8A-77FE7A2CF017}"/>
              </a:ext>
            </a:extLst>
          </p:cNvPr>
          <p:cNvSpPr>
            <a:spLocks noGrp="1"/>
          </p:cNvSpPr>
          <p:nvPr>
            <p:ph type="ftr" sz="quarter" idx="11"/>
          </p:nvPr>
        </p:nvSpPr>
        <p:spPr/>
        <p:txBody>
          <a:bodyPr/>
          <a:lstStyle>
            <a:lvl1pPr>
              <a:defRPr>
                <a:solidFill>
                  <a:srgbClr val="FFE6BE"/>
                </a:solidFill>
              </a:defRPr>
            </a:lvl1pPr>
          </a:lstStyle>
          <a:p>
            <a:pPr algn="l"/>
            <a:r>
              <a:rPr lang="fr-FR" dirty="0"/>
              <a:t>Titre de la présentation</a:t>
            </a:r>
          </a:p>
        </p:txBody>
      </p:sp>
      <p:sp>
        <p:nvSpPr>
          <p:cNvPr id="10" name="Espace réservé du numéro de diapositive 9">
            <a:extLst>
              <a:ext uri="{FF2B5EF4-FFF2-40B4-BE49-F238E27FC236}">
                <a16:creationId xmlns:a16="http://schemas.microsoft.com/office/drawing/2014/main" id="{7FC75202-5109-7898-C139-6A1041C588E3}"/>
              </a:ext>
            </a:extLst>
          </p:cNvPr>
          <p:cNvSpPr>
            <a:spLocks noGrp="1"/>
          </p:cNvSpPr>
          <p:nvPr>
            <p:ph type="sldNum" sz="quarter" idx="12"/>
          </p:nvPr>
        </p:nvSpPr>
        <p:spPr/>
        <p:txBody>
          <a:bodyPr/>
          <a:lstStyle>
            <a:lvl1pPr>
              <a:defRPr>
                <a:solidFill>
                  <a:srgbClr val="FFE6BE"/>
                </a:solidFill>
              </a:defRPr>
            </a:lvl1pPr>
          </a:lstStyle>
          <a:p>
            <a:fld id="{963E9002-E6CB-4983-8B51-5C3EA949C333}" type="slidenum">
              <a:rPr lang="fr-FR" smtClean="0"/>
              <a:pPr/>
              <a:t>‹N°›</a:t>
            </a:fld>
            <a:endParaRPr lang="fr-FR" dirty="0"/>
          </a:p>
        </p:txBody>
      </p:sp>
      <p:sp>
        <p:nvSpPr>
          <p:cNvPr id="17" name="Rectangle 16">
            <a:extLst>
              <a:ext uri="{FF2B5EF4-FFF2-40B4-BE49-F238E27FC236}">
                <a16:creationId xmlns:a16="http://schemas.microsoft.com/office/drawing/2014/main" id="{3E3C8145-EFC3-49F0-AE6C-522458152F22}"/>
              </a:ext>
            </a:extLst>
          </p:cNvPr>
          <p:cNvSpPr/>
          <p:nvPr userDrawn="1"/>
        </p:nvSpPr>
        <p:spPr>
          <a:xfrm>
            <a:off x="-1567543" y="-1662793"/>
            <a:ext cx="7663543" cy="1648982"/>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9" name="Rectangle 18">
            <a:extLst>
              <a:ext uri="{FF2B5EF4-FFF2-40B4-BE49-F238E27FC236}">
                <a16:creationId xmlns:a16="http://schemas.microsoft.com/office/drawing/2014/main" id="{68DB07F9-22AE-4069-87B4-87011D8E3F20}"/>
              </a:ext>
            </a:extLst>
          </p:cNvPr>
          <p:cNvSpPr/>
          <p:nvPr userDrawn="1"/>
        </p:nvSpPr>
        <p:spPr>
          <a:xfrm>
            <a:off x="-1599928" y="-20160"/>
            <a:ext cx="1591878" cy="6309054"/>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cxnSp>
        <p:nvCxnSpPr>
          <p:cNvPr id="18" name="Connecteur droit 17">
            <a:extLst>
              <a:ext uri="{FF2B5EF4-FFF2-40B4-BE49-F238E27FC236}">
                <a16:creationId xmlns:a16="http://schemas.microsoft.com/office/drawing/2014/main" id="{964DE0E5-1FB6-476E-B938-65C8A224870C}"/>
              </a:ext>
            </a:extLst>
          </p:cNvPr>
          <p:cNvCxnSpPr>
            <a:cxnSpLocks/>
          </p:cNvCxnSpPr>
          <p:nvPr userDrawn="1"/>
        </p:nvCxnSpPr>
        <p:spPr>
          <a:xfrm>
            <a:off x="1373506" y="6441123"/>
            <a:ext cx="10433154" cy="0"/>
          </a:xfrm>
          <a:prstGeom prst="line">
            <a:avLst/>
          </a:prstGeom>
          <a:ln>
            <a:solidFill>
              <a:srgbClr val="FFE6BE"/>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709412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Titre de section / orange léger">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768505C-9D07-E2BA-5E67-052690AEDB31}"/>
              </a:ext>
            </a:extLst>
          </p:cNvPr>
          <p:cNvSpPr>
            <a:spLocks noGrp="1"/>
          </p:cNvSpPr>
          <p:nvPr>
            <p:ph type="title"/>
          </p:nvPr>
        </p:nvSpPr>
        <p:spPr>
          <a:xfrm>
            <a:off x="7018020" y="4344035"/>
            <a:ext cx="4873943" cy="1990725"/>
          </a:xfrm>
        </p:spPr>
        <p:txBody>
          <a:bodyPr tIns="0" anchor="t">
            <a:normAutofit/>
          </a:bodyPr>
          <a:lstStyle>
            <a:lvl1pPr algn="r">
              <a:defRPr sz="2400" u="none">
                <a:solidFill>
                  <a:schemeClr val="accent4"/>
                </a:solidFill>
              </a:defRPr>
            </a:lvl1pPr>
          </a:lstStyle>
          <a:p>
            <a:r>
              <a:rPr lang="fr-FR"/>
              <a:t>Modifiez le style du titre</a:t>
            </a:r>
            <a:endParaRPr lang="fr-FR" dirty="0"/>
          </a:p>
        </p:txBody>
      </p:sp>
      <p:sp>
        <p:nvSpPr>
          <p:cNvPr id="3" name="Espace réservé du texte 2">
            <a:extLst>
              <a:ext uri="{FF2B5EF4-FFF2-40B4-BE49-F238E27FC236}">
                <a16:creationId xmlns:a16="http://schemas.microsoft.com/office/drawing/2014/main" id="{9F2BD962-C3DA-DBD4-0BF6-2D6C25E8F329}"/>
              </a:ext>
            </a:extLst>
          </p:cNvPr>
          <p:cNvSpPr>
            <a:spLocks noGrp="1"/>
          </p:cNvSpPr>
          <p:nvPr>
            <p:ph type="body" idx="1" hasCustomPrompt="1"/>
          </p:nvPr>
        </p:nvSpPr>
        <p:spPr>
          <a:xfrm>
            <a:off x="8484508" y="1813561"/>
            <a:ext cx="3407455" cy="2508250"/>
          </a:xfrm>
        </p:spPr>
        <p:txBody>
          <a:bodyPr bIns="0" anchor="b">
            <a:normAutofit/>
          </a:bodyPr>
          <a:lstStyle>
            <a:lvl1pPr marL="0" indent="0" algn="r">
              <a:buNone/>
              <a:defRPr sz="13800" b="0">
                <a:solidFill>
                  <a:schemeClr val="accent4"/>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dirty="0"/>
              <a:t>00</a:t>
            </a:r>
          </a:p>
        </p:txBody>
      </p:sp>
      <p:sp>
        <p:nvSpPr>
          <p:cNvPr id="7" name="ZoneTexte 6">
            <a:extLst>
              <a:ext uri="{FF2B5EF4-FFF2-40B4-BE49-F238E27FC236}">
                <a16:creationId xmlns:a16="http://schemas.microsoft.com/office/drawing/2014/main" id="{E3990F81-943E-8772-8E7E-5B7D728D3645}"/>
              </a:ext>
            </a:extLst>
          </p:cNvPr>
          <p:cNvSpPr txBox="1"/>
          <p:nvPr userDrawn="1"/>
        </p:nvSpPr>
        <p:spPr>
          <a:xfrm>
            <a:off x="762000" y="-276999"/>
            <a:ext cx="6356350" cy="276999"/>
          </a:xfrm>
          <a:prstGeom prst="rect">
            <a:avLst/>
          </a:prstGeom>
          <a:noFill/>
        </p:spPr>
        <p:txBody>
          <a:bodyPr wrap="square" rtlCol="0">
            <a:spAutoFit/>
          </a:bodyPr>
          <a:lstStyle/>
          <a:p>
            <a:r>
              <a:rPr lang="fr-FR" sz="1200" dirty="0">
                <a:solidFill>
                  <a:schemeClr val="bg1">
                    <a:lumMod val="50000"/>
                  </a:schemeClr>
                </a:solidFill>
              </a:rPr>
              <a:t>Titre de section / orange léger</a:t>
            </a:r>
          </a:p>
        </p:txBody>
      </p:sp>
      <p:sp>
        <p:nvSpPr>
          <p:cNvPr id="9" name="Espace réservé de la date 8">
            <a:extLst>
              <a:ext uri="{FF2B5EF4-FFF2-40B4-BE49-F238E27FC236}">
                <a16:creationId xmlns:a16="http://schemas.microsoft.com/office/drawing/2014/main" id="{18277B13-27A5-C03D-3259-683AB9F5B887}"/>
              </a:ext>
            </a:extLst>
          </p:cNvPr>
          <p:cNvSpPr>
            <a:spLocks noGrp="1"/>
          </p:cNvSpPr>
          <p:nvPr>
            <p:ph type="dt" sz="half" idx="10"/>
          </p:nvPr>
        </p:nvSpPr>
        <p:spPr/>
        <p:txBody>
          <a:bodyPr/>
          <a:lstStyle/>
          <a:p>
            <a:r>
              <a:rPr lang="fr-FR" dirty="0"/>
              <a:t>Mois 20XX</a:t>
            </a:r>
          </a:p>
        </p:txBody>
      </p:sp>
      <p:sp>
        <p:nvSpPr>
          <p:cNvPr id="10" name="Espace réservé du pied de page 9">
            <a:extLst>
              <a:ext uri="{FF2B5EF4-FFF2-40B4-BE49-F238E27FC236}">
                <a16:creationId xmlns:a16="http://schemas.microsoft.com/office/drawing/2014/main" id="{AC8115B6-C5F8-4D71-A12C-0BF3EE1904E7}"/>
              </a:ext>
            </a:extLst>
          </p:cNvPr>
          <p:cNvSpPr>
            <a:spLocks noGrp="1"/>
          </p:cNvSpPr>
          <p:nvPr>
            <p:ph type="ftr" sz="quarter" idx="11"/>
          </p:nvPr>
        </p:nvSpPr>
        <p:spPr/>
        <p:txBody>
          <a:bodyPr/>
          <a:lstStyle/>
          <a:p>
            <a:pPr algn="l"/>
            <a:r>
              <a:rPr lang="fr-FR" dirty="0"/>
              <a:t>Titre de la présentation</a:t>
            </a:r>
          </a:p>
        </p:txBody>
      </p:sp>
      <p:sp>
        <p:nvSpPr>
          <p:cNvPr id="12" name="Espace réservé du numéro de diapositive 11">
            <a:extLst>
              <a:ext uri="{FF2B5EF4-FFF2-40B4-BE49-F238E27FC236}">
                <a16:creationId xmlns:a16="http://schemas.microsoft.com/office/drawing/2014/main" id="{0359FDEF-1075-ED0A-50AB-EFD7CFC8A9BF}"/>
              </a:ext>
            </a:extLst>
          </p:cNvPr>
          <p:cNvSpPr>
            <a:spLocks noGrp="1"/>
          </p:cNvSpPr>
          <p:nvPr>
            <p:ph type="sldNum" sz="quarter" idx="12"/>
          </p:nvPr>
        </p:nvSpPr>
        <p:spPr/>
        <p:txBody>
          <a:bodyPr/>
          <a:lstStyle/>
          <a:p>
            <a:fld id="{963E9002-E6CB-4983-8B51-5C3EA949C333}" type="slidenum">
              <a:rPr lang="fr-FR" smtClean="0"/>
              <a:pPr/>
              <a:t>‹N°›</a:t>
            </a:fld>
            <a:endParaRPr lang="fr-FR" dirty="0"/>
          </a:p>
        </p:txBody>
      </p:sp>
      <p:sp>
        <p:nvSpPr>
          <p:cNvPr id="15" name="Ellipse 4">
            <a:extLst>
              <a:ext uri="{FF2B5EF4-FFF2-40B4-BE49-F238E27FC236}">
                <a16:creationId xmlns:a16="http://schemas.microsoft.com/office/drawing/2014/main" id="{C89D9976-949A-42EB-859D-E80B4CC10A95}"/>
              </a:ext>
            </a:extLst>
          </p:cNvPr>
          <p:cNvSpPr/>
          <p:nvPr userDrawn="1"/>
        </p:nvSpPr>
        <p:spPr>
          <a:xfrm>
            <a:off x="3948056" y="-623920"/>
            <a:ext cx="3388659" cy="6768494"/>
          </a:xfrm>
          <a:custGeom>
            <a:avLst/>
            <a:gdLst>
              <a:gd name="connsiteX0" fmla="*/ 0 w 6833062"/>
              <a:gd name="connsiteY0" fmla="*/ 3416531 h 6833062"/>
              <a:gd name="connsiteX1" fmla="*/ 3416531 w 6833062"/>
              <a:gd name="connsiteY1" fmla="*/ 0 h 6833062"/>
              <a:gd name="connsiteX2" fmla="*/ 6833062 w 6833062"/>
              <a:gd name="connsiteY2" fmla="*/ 3416531 h 6833062"/>
              <a:gd name="connsiteX3" fmla="*/ 3416531 w 6833062"/>
              <a:gd name="connsiteY3" fmla="*/ 6833062 h 6833062"/>
              <a:gd name="connsiteX4" fmla="*/ 0 w 6833062"/>
              <a:gd name="connsiteY4" fmla="*/ 3416531 h 6833062"/>
              <a:gd name="connsiteX0" fmla="*/ 427067 w 3843598"/>
              <a:gd name="connsiteY0" fmla="*/ 6928034 h 7023006"/>
              <a:gd name="connsiteX1" fmla="*/ 427067 w 3843598"/>
              <a:gd name="connsiteY1" fmla="*/ 94972 h 7023006"/>
              <a:gd name="connsiteX2" fmla="*/ 3843598 w 3843598"/>
              <a:gd name="connsiteY2" fmla="*/ 3511503 h 7023006"/>
              <a:gd name="connsiteX3" fmla="*/ 427067 w 3843598"/>
              <a:gd name="connsiteY3" fmla="*/ 6928034 h 7023006"/>
              <a:gd name="connsiteX0" fmla="*/ 257759 w 3674290"/>
              <a:gd name="connsiteY0" fmla="*/ 7136852 h 7231824"/>
              <a:gd name="connsiteX1" fmla="*/ 257759 w 3674290"/>
              <a:gd name="connsiteY1" fmla="*/ 303790 h 7231824"/>
              <a:gd name="connsiteX2" fmla="*/ 3674290 w 3674290"/>
              <a:gd name="connsiteY2" fmla="*/ 3720321 h 7231824"/>
              <a:gd name="connsiteX3" fmla="*/ 257759 w 3674290"/>
              <a:gd name="connsiteY3" fmla="*/ 7136852 h 7231824"/>
              <a:gd name="connsiteX0" fmla="*/ 856178 w 4272709"/>
              <a:gd name="connsiteY0" fmla="*/ 6833192 h 6928164"/>
              <a:gd name="connsiteX1" fmla="*/ 856178 w 4272709"/>
              <a:gd name="connsiteY1" fmla="*/ 130 h 6928164"/>
              <a:gd name="connsiteX2" fmla="*/ 4272709 w 4272709"/>
              <a:gd name="connsiteY2" fmla="*/ 3416661 h 6928164"/>
              <a:gd name="connsiteX3" fmla="*/ 856178 w 4272709"/>
              <a:gd name="connsiteY3" fmla="*/ 6833192 h 6928164"/>
              <a:gd name="connsiteX0" fmla="*/ 361709 w 3778240"/>
              <a:gd name="connsiteY0" fmla="*/ 7235252 h 7330224"/>
              <a:gd name="connsiteX1" fmla="*/ 361709 w 3778240"/>
              <a:gd name="connsiteY1" fmla="*/ 402190 h 7330224"/>
              <a:gd name="connsiteX2" fmla="*/ 3778240 w 3778240"/>
              <a:gd name="connsiteY2" fmla="*/ 3818721 h 7330224"/>
              <a:gd name="connsiteX3" fmla="*/ 361709 w 3778240"/>
              <a:gd name="connsiteY3" fmla="*/ 7235252 h 7330224"/>
              <a:gd name="connsiteX0" fmla="*/ 603768 w 4020299"/>
              <a:gd name="connsiteY0" fmla="*/ 6849183 h 6944155"/>
              <a:gd name="connsiteX1" fmla="*/ 603768 w 4020299"/>
              <a:gd name="connsiteY1" fmla="*/ 16121 h 6944155"/>
              <a:gd name="connsiteX2" fmla="*/ 4020299 w 4020299"/>
              <a:gd name="connsiteY2" fmla="*/ 3432652 h 6944155"/>
              <a:gd name="connsiteX3" fmla="*/ 603768 w 4020299"/>
              <a:gd name="connsiteY3" fmla="*/ 6849183 h 6944155"/>
              <a:gd name="connsiteX0" fmla="*/ 603768 w 4020299"/>
              <a:gd name="connsiteY0" fmla="*/ 6849183 h 6944155"/>
              <a:gd name="connsiteX1" fmla="*/ 603768 w 4020299"/>
              <a:gd name="connsiteY1" fmla="*/ 16121 h 6944155"/>
              <a:gd name="connsiteX2" fmla="*/ 4020299 w 4020299"/>
              <a:gd name="connsiteY2" fmla="*/ 3432652 h 6944155"/>
              <a:gd name="connsiteX3" fmla="*/ 603768 w 4020299"/>
              <a:gd name="connsiteY3" fmla="*/ 6849183 h 6944155"/>
              <a:gd name="connsiteX0" fmla="*/ 257854 w 3674385"/>
              <a:gd name="connsiteY0" fmla="*/ 6833062 h 6928034"/>
              <a:gd name="connsiteX1" fmla="*/ 257854 w 3674385"/>
              <a:gd name="connsiteY1" fmla="*/ 0 h 6928034"/>
              <a:gd name="connsiteX2" fmla="*/ 3674385 w 3674385"/>
              <a:gd name="connsiteY2" fmla="*/ 3416531 h 6928034"/>
              <a:gd name="connsiteX3" fmla="*/ 257854 w 3674385"/>
              <a:gd name="connsiteY3" fmla="*/ 6833062 h 6928034"/>
              <a:gd name="connsiteX0" fmla="*/ 257854 w 3674385"/>
              <a:gd name="connsiteY0" fmla="*/ 6833062 h 6928034"/>
              <a:gd name="connsiteX1" fmla="*/ 257854 w 3674385"/>
              <a:gd name="connsiteY1" fmla="*/ 0 h 6928034"/>
              <a:gd name="connsiteX2" fmla="*/ 3674385 w 3674385"/>
              <a:gd name="connsiteY2" fmla="*/ 3416531 h 6928034"/>
              <a:gd name="connsiteX3" fmla="*/ 257854 w 3674385"/>
              <a:gd name="connsiteY3" fmla="*/ 6833062 h 6928034"/>
              <a:gd name="connsiteX0" fmla="*/ 257854 w 3674385"/>
              <a:gd name="connsiteY0" fmla="*/ 6833062 h 6928034"/>
              <a:gd name="connsiteX1" fmla="*/ 257854 w 3674385"/>
              <a:gd name="connsiteY1" fmla="*/ 0 h 6928034"/>
              <a:gd name="connsiteX2" fmla="*/ 3674385 w 3674385"/>
              <a:gd name="connsiteY2" fmla="*/ 3416531 h 6928034"/>
              <a:gd name="connsiteX3" fmla="*/ 257854 w 3674385"/>
              <a:gd name="connsiteY3" fmla="*/ 6833062 h 6928034"/>
              <a:gd name="connsiteX0" fmla="*/ 257854 w 3674385"/>
              <a:gd name="connsiteY0" fmla="*/ 6833062 h 6833062"/>
              <a:gd name="connsiteX1" fmla="*/ 257854 w 3674385"/>
              <a:gd name="connsiteY1" fmla="*/ 0 h 6833062"/>
              <a:gd name="connsiteX2" fmla="*/ 3674385 w 3674385"/>
              <a:gd name="connsiteY2" fmla="*/ 3416531 h 6833062"/>
              <a:gd name="connsiteX3" fmla="*/ 257854 w 367438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9167 w 3425698"/>
              <a:gd name="connsiteY0" fmla="*/ 6833062 h 6833062"/>
              <a:gd name="connsiteX1" fmla="*/ 9167 w 3425698"/>
              <a:gd name="connsiteY1" fmla="*/ 0 h 6833062"/>
              <a:gd name="connsiteX2" fmla="*/ 3425698 w 3425698"/>
              <a:gd name="connsiteY2" fmla="*/ 3416531 h 6833062"/>
              <a:gd name="connsiteX3" fmla="*/ 9167 w 3425698"/>
              <a:gd name="connsiteY3" fmla="*/ 6833062 h 6833062"/>
              <a:gd name="connsiteX0" fmla="*/ 4386 w 3420917"/>
              <a:gd name="connsiteY0" fmla="*/ 6833062 h 6833062"/>
              <a:gd name="connsiteX1" fmla="*/ 4386 w 3420917"/>
              <a:gd name="connsiteY1" fmla="*/ 0 h 6833062"/>
              <a:gd name="connsiteX2" fmla="*/ 3420917 w 3420917"/>
              <a:gd name="connsiteY2" fmla="*/ 3416531 h 6833062"/>
              <a:gd name="connsiteX3" fmla="*/ 4386 w 3420917"/>
              <a:gd name="connsiteY3" fmla="*/ 6833062 h 6833062"/>
              <a:gd name="connsiteX0" fmla="*/ 4386 w 3420985"/>
              <a:gd name="connsiteY0" fmla="*/ 6833062 h 6833062"/>
              <a:gd name="connsiteX1" fmla="*/ 4386 w 3420985"/>
              <a:gd name="connsiteY1" fmla="*/ 0 h 6833062"/>
              <a:gd name="connsiteX2" fmla="*/ 3420917 w 3420985"/>
              <a:gd name="connsiteY2" fmla="*/ 3416531 h 6833062"/>
              <a:gd name="connsiteX3" fmla="*/ 4386 w 3420985"/>
              <a:gd name="connsiteY3" fmla="*/ 6833062 h 6833062"/>
            </a:gdLst>
            <a:ahLst/>
            <a:cxnLst>
              <a:cxn ang="0">
                <a:pos x="connsiteX0" y="connsiteY0"/>
              </a:cxn>
              <a:cxn ang="0">
                <a:pos x="connsiteX1" y="connsiteY1"/>
              </a:cxn>
              <a:cxn ang="0">
                <a:pos x="connsiteX2" y="connsiteY2"/>
              </a:cxn>
              <a:cxn ang="0">
                <a:pos x="connsiteX3" y="connsiteY3"/>
              </a:cxn>
            </a:cxnLst>
            <a:rect l="l" t="t" r="r" b="b"/>
            <a:pathLst>
              <a:path w="3420985" h="6833062">
                <a:moveTo>
                  <a:pt x="4386" y="6833062"/>
                </a:moveTo>
                <a:cubicBezTo>
                  <a:pt x="-5638" y="2756647"/>
                  <a:pt x="4702" y="1690776"/>
                  <a:pt x="4386" y="0"/>
                </a:cubicBezTo>
                <a:cubicBezTo>
                  <a:pt x="2179819" y="9346"/>
                  <a:pt x="3431675" y="1927666"/>
                  <a:pt x="3420917" y="3416531"/>
                </a:cubicBezTo>
                <a:cubicBezTo>
                  <a:pt x="3410159" y="4905396"/>
                  <a:pt x="2370335" y="6800056"/>
                  <a:pt x="4386" y="6833062"/>
                </a:cubicBezTo>
                <a:close/>
              </a:path>
            </a:pathLst>
          </a:custGeom>
          <a:gradFill>
            <a:gsLst>
              <a:gs pos="40000">
                <a:srgbClr val="FF735F">
                  <a:alpha val="20000"/>
                </a:srgbClr>
              </a:gs>
              <a:gs pos="80000">
                <a:srgbClr val="FF735F">
                  <a:alpha val="4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6" name="Ellipse 4">
            <a:extLst>
              <a:ext uri="{FF2B5EF4-FFF2-40B4-BE49-F238E27FC236}">
                <a16:creationId xmlns:a16="http://schemas.microsoft.com/office/drawing/2014/main" id="{CC2B5E55-9B96-4B32-A1EE-10B5F4F5DA4D}"/>
              </a:ext>
            </a:extLst>
          </p:cNvPr>
          <p:cNvSpPr/>
          <p:nvPr userDrawn="1"/>
        </p:nvSpPr>
        <p:spPr>
          <a:xfrm>
            <a:off x="1765349" y="-623920"/>
            <a:ext cx="3388659" cy="6768494"/>
          </a:xfrm>
          <a:custGeom>
            <a:avLst/>
            <a:gdLst>
              <a:gd name="connsiteX0" fmla="*/ 0 w 6833062"/>
              <a:gd name="connsiteY0" fmla="*/ 3416531 h 6833062"/>
              <a:gd name="connsiteX1" fmla="*/ 3416531 w 6833062"/>
              <a:gd name="connsiteY1" fmla="*/ 0 h 6833062"/>
              <a:gd name="connsiteX2" fmla="*/ 6833062 w 6833062"/>
              <a:gd name="connsiteY2" fmla="*/ 3416531 h 6833062"/>
              <a:gd name="connsiteX3" fmla="*/ 3416531 w 6833062"/>
              <a:gd name="connsiteY3" fmla="*/ 6833062 h 6833062"/>
              <a:gd name="connsiteX4" fmla="*/ 0 w 6833062"/>
              <a:gd name="connsiteY4" fmla="*/ 3416531 h 6833062"/>
              <a:gd name="connsiteX0" fmla="*/ 427067 w 3843598"/>
              <a:gd name="connsiteY0" fmla="*/ 6928034 h 7023006"/>
              <a:gd name="connsiteX1" fmla="*/ 427067 w 3843598"/>
              <a:gd name="connsiteY1" fmla="*/ 94972 h 7023006"/>
              <a:gd name="connsiteX2" fmla="*/ 3843598 w 3843598"/>
              <a:gd name="connsiteY2" fmla="*/ 3511503 h 7023006"/>
              <a:gd name="connsiteX3" fmla="*/ 427067 w 3843598"/>
              <a:gd name="connsiteY3" fmla="*/ 6928034 h 7023006"/>
              <a:gd name="connsiteX0" fmla="*/ 257759 w 3674290"/>
              <a:gd name="connsiteY0" fmla="*/ 7136852 h 7231824"/>
              <a:gd name="connsiteX1" fmla="*/ 257759 w 3674290"/>
              <a:gd name="connsiteY1" fmla="*/ 303790 h 7231824"/>
              <a:gd name="connsiteX2" fmla="*/ 3674290 w 3674290"/>
              <a:gd name="connsiteY2" fmla="*/ 3720321 h 7231824"/>
              <a:gd name="connsiteX3" fmla="*/ 257759 w 3674290"/>
              <a:gd name="connsiteY3" fmla="*/ 7136852 h 7231824"/>
              <a:gd name="connsiteX0" fmla="*/ 856178 w 4272709"/>
              <a:gd name="connsiteY0" fmla="*/ 6833192 h 6928164"/>
              <a:gd name="connsiteX1" fmla="*/ 856178 w 4272709"/>
              <a:gd name="connsiteY1" fmla="*/ 130 h 6928164"/>
              <a:gd name="connsiteX2" fmla="*/ 4272709 w 4272709"/>
              <a:gd name="connsiteY2" fmla="*/ 3416661 h 6928164"/>
              <a:gd name="connsiteX3" fmla="*/ 856178 w 4272709"/>
              <a:gd name="connsiteY3" fmla="*/ 6833192 h 6928164"/>
              <a:gd name="connsiteX0" fmla="*/ 361709 w 3778240"/>
              <a:gd name="connsiteY0" fmla="*/ 7235252 h 7330224"/>
              <a:gd name="connsiteX1" fmla="*/ 361709 w 3778240"/>
              <a:gd name="connsiteY1" fmla="*/ 402190 h 7330224"/>
              <a:gd name="connsiteX2" fmla="*/ 3778240 w 3778240"/>
              <a:gd name="connsiteY2" fmla="*/ 3818721 h 7330224"/>
              <a:gd name="connsiteX3" fmla="*/ 361709 w 3778240"/>
              <a:gd name="connsiteY3" fmla="*/ 7235252 h 7330224"/>
              <a:gd name="connsiteX0" fmla="*/ 603768 w 4020299"/>
              <a:gd name="connsiteY0" fmla="*/ 6849183 h 6944155"/>
              <a:gd name="connsiteX1" fmla="*/ 603768 w 4020299"/>
              <a:gd name="connsiteY1" fmla="*/ 16121 h 6944155"/>
              <a:gd name="connsiteX2" fmla="*/ 4020299 w 4020299"/>
              <a:gd name="connsiteY2" fmla="*/ 3432652 h 6944155"/>
              <a:gd name="connsiteX3" fmla="*/ 603768 w 4020299"/>
              <a:gd name="connsiteY3" fmla="*/ 6849183 h 6944155"/>
              <a:gd name="connsiteX0" fmla="*/ 603768 w 4020299"/>
              <a:gd name="connsiteY0" fmla="*/ 6849183 h 6944155"/>
              <a:gd name="connsiteX1" fmla="*/ 603768 w 4020299"/>
              <a:gd name="connsiteY1" fmla="*/ 16121 h 6944155"/>
              <a:gd name="connsiteX2" fmla="*/ 4020299 w 4020299"/>
              <a:gd name="connsiteY2" fmla="*/ 3432652 h 6944155"/>
              <a:gd name="connsiteX3" fmla="*/ 603768 w 4020299"/>
              <a:gd name="connsiteY3" fmla="*/ 6849183 h 6944155"/>
              <a:gd name="connsiteX0" fmla="*/ 257854 w 3674385"/>
              <a:gd name="connsiteY0" fmla="*/ 6833062 h 6928034"/>
              <a:gd name="connsiteX1" fmla="*/ 257854 w 3674385"/>
              <a:gd name="connsiteY1" fmla="*/ 0 h 6928034"/>
              <a:gd name="connsiteX2" fmla="*/ 3674385 w 3674385"/>
              <a:gd name="connsiteY2" fmla="*/ 3416531 h 6928034"/>
              <a:gd name="connsiteX3" fmla="*/ 257854 w 3674385"/>
              <a:gd name="connsiteY3" fmla="*/ 6833062 h 6928034"/>
              <a:gd name="connsiteX0" fmla="*/ 257854 w 3674385"/>
              <a:gd name="connsiteY0" fmla="*/ 6833062 h 6928034"/>
              <a:gd name="connsiteX1" fmla="*/ 257854 w 3674385"/>
              <a:gd name="connsiteY1" fmla="*/ 0 h 6928034"/>
              <a:gd name="connsiteX2" fmla="*/ 3674385 w 3674385"/>
              <a:gd name="connsiteY2" fmla="*/ 3416531 h 6928034"/>
              <a:gd name="connsiteX3" fmla="*/ 257854 w 3674385"/>
              <a:gd name="connsiteY3" fmla="*/ 6833062 h 6928034"/>
              <a:gd name="connsiteX0" fmla="*/ 257854 w 3674385"/>
              <a:gd name="connsiteY0" fmla="*/ 6833062 h 6928034"/>
              <a:gd name="connsiteX1" fmla="*/ 257854 w 3674385"/>
              <a:gd name="connsiteY1" fmla="*/ 0 h 6928034"/>
              <a:gd name="connsiteX2" fmla="*/ 3674385 w 3674385"/>
              <a:gd name="connsiteY2" fmla="*/ 3416531 h 6928034"/>
              <a:gd name="connsiteX3" fmla="*/ 257854 w 3674385"/>
              <a:gd name="connsiteY3" fmla="*/ 6833062 h 6928034"/>
              <a:gd name="connsiteX0" fmla="*/ 257854 w 3674385"/>
              <a:gd name="connsiteY0" fmla="*/ 6833062 h 6833062"/>
              <a:gd name="connsiteX1" fmla="*/ 257854 w 3674385"/>
              <a:gd name="connsiteY1" fmla="*/ 0 h 6833062"/>
              <a:gd name="connsiteX2" fmla="*/ 3674385 w 3674385"/>
              <a:gd name="connsiteY2" fmla="*/ 3416531 h 6833062"/>
              <a:gd name="connsiteX3" fmla="*/ 257854 w 367438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9167 w 3425698"/>
              <a:gd name="connsiteY0" fmla="*/ 6833062 h 6833062"/>
              <a:gd name="connsiteX1" fmla="*/ 9167 w 3425698"/>
              <a:gd name="connsiteY1" fmla="*/ 0 h 6833062"/>
              <a:gd name="connsiteX2" fmla="*/ 3425698 w 3425698"/>
              <a:gd name="connsiteY2" fmla="*/ 3416531 h 6833062"/>
              <a:gd name="connsiteX3" fmla="*/ 9167 w 3425698"/>
              <a:gd name="connsiteY3" fmla="*/ 6833062 h 6833062"/>
              <a:gd name="connsiteX0" fmla="*/ 4386 w 3420917"/>
              <a:gd name="connsiteY0" fmla="*/ 6833062 h 6833062"/>
              <a:gd name="connsiteX1" fmla="*/ 4386 w 3420917"/>
              <a:gd name="connsiteY1" fmla="*/ 0 h 6833062"/>
              <a:gd name="connsiteX2" fmla="*/ 3420917 w 3420917"/>
              <a:gd name="connsiteY2" fmla="*/ 3416531 h 6833062"/>
              <a:gd name="connsiteX3" fmla="*/ 4386 w 3420917"/>
              <a:gd name="connsiteY3" fmla="*/ 6833062 h 6833062"/>
              <a:gd name="connsiteX0" fmla="*/ 4386 w 3420985"/>
              <a:gd name="connsiteY0" fmla="*/ 6833062 h 6833062"/>
              <a:gd name="connsiteX1" fmla="*/ 4386 w 3420985"/>
              <a:gd name="connsiteY1" fmla="*/ 0 h 6833062"/>
              <a:gd name="connsiteX2" fmla="*/ 3420917 w 3420985"/>
              <a:gd name="connsiteY2" fmla="*/ 3416531 h 6833062"/>
              <a:gd name="connsiteX3" fmla="*/ 4386 w 3420985"/>
              <a:gd name="connsiteY3" fmla="*/ 6833062 h 6833062"/>
            </a:gdLst>
            <a:ahLst/>
            <a:cxnLst>
              <a:cxn ang="0">
                <a:pos x="connsiteX0" y="connsiteY0"/>
              </a:cxn>
              <a:cxn ang="0">
                <a:pos x="connsiteX1" y="connsiteY1"/>
              </a:cxn>
              <a:cxn ang="0">
                <a:pos x="connsiteX2" y="connsiteY2"/>
              </a:cxn>
              <a:cxn ang="0">
                <a:pos x="connsiteX3" y="connsiteY3"/>
              </a:cxn>
            </a:cxnLst>
            <a:rect l="l" t="t" r="r" b="b"/>
            <a:pathLst>
              <a:path w="3420985" h="6833062">
                <a:moveTo>
                  <a:pt x="4386" y="6833062"/>
                </a:moveTo>
                <a:cubicBezTo>
                  <a:pt x="-5638" y="2756647"/>
                  <a:pt x="4702" y="1690776"/>
                  <a:pt x="4386" y="0"/>
                </a:cubicBezTo>
                <a:cubicBezTo>
                  <a:pt x="2179819" y="9346"/>
                  <a:pt x="3431675" y="1927666"/>
                  <a:pt x="3420917" y="3416531"/>
                </a:cubicBezTo>
                <a:cubicBezTo>
                  <a:pt x="3410159" y="4905396"/>
                  <a:pt x="2370335" y="6800056"/>
                  <a:pt x="4386" y="6833062"/>
                </a:cubicBezTo>
                <a:close/>
              </a:path>
            </a:pathLst>
          </a:custGeom>
          <a:gradFill>
            <a:gsLst>
              <a:gs pos="40000">
                <a:srgbClr val="FF735F">
                  <a:alpha val="20000"/>
                </a:srgbClr>
              </a:gs>
              <a:gs pos="80000">
                <a:srgbClr val="FF735F">
                  <a:alpha val="4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7" name="Ellipse 4">
            <a:extLst>
              <a:ext uri="{FF2B5EF4-FFF2-40B4-BE49-F238E27FC236}">
                <a16:creationId xmlns:a16="http://schemas.microsoft.com/office/drawing/2014/main" id="{4304B1BE-B040-428D-BC18-2E34F6E82E71}"/>
              </a:ext>
            </a:extLst>
          </p:cNvPr>
          <p:cNvSpPr/>
          <p:nvPr userDrawn="1"/>
        </p:nvSpPr>
        <p:spPr>
          <a:xfrm>
            <a:off x="-385569" y="-623920"/>
            <a:ext cx="3388659" cy="6768494"/>
          </a:xfrm>
          <a:custGeom>
            <a:avLst/>
            <a:gdLst>
              <a:gd name="connsiteX0" fmla="*/ 0 w 6833062"/>
              <a:gd name="connsiteY0" fmla="*/ 3416531 h 6833062"/>
              <a:gd name="connsiteX1" fmla="*/ 3416531 w 6833062"/>
              <a:gd name="connsiteY1" fmla="*/ 0 h 6833062"/>
              <a:gd name="connsiteX2" fmla="*/ 6833062 w 6833062"/>
              <a:gd name="connsiteY2" fmla="*/ 3416531 h 6833062"/>
              <a:gd name="connsiteX3" fmla="*/ 3416531 w 6833062"/>
              <a:gd name="connsiteY3" fmla="*/ 6833062 h 6833062"/>
              <a:gd name="connsiteX4" fmla="*/ 0 w 6833062"/>
              <a:gd name="connsiteY4" fmla="*/ 3416531 h 6833062"/>
              <a:gd name="connsiteX0" fmla="*/ 427067 w 3843598"/>
              <a:gd name="connsiteY0" fmla="*/ 6928034 h 7023006"/>
              <a:gd name="connsiteX1" fmla="*/ 427067 w 3843598"/>
              <a:gd name="connsiteY1" fmla="*/ 94972 h 7023006"/>
              <a:gd name="connsiteX2" fmla="*/ 3843598 w 3843598"/>
              <a:gd name="connsiteY2" fmla="*/ 3511503 h 7023006"/>
              <a:gd name="connsiteX3" fmla="*/ 427067 w 3843598"/>
              <a:gd name="connsiteY3" fmla="*/ 6928034 h 7023006"/>
              <a:gd name="connsiteX0" fmla="*/ 257759 w 3674290"/>
              <a:gd name="connsiteY0" fmla="*/ 7136852 h 7231824"/>
              <a:gd name="connsiteX1" fmla="*/ 257759 w 3674290"/>
              <a:gd name="connsiteY1" fmla="*/ 303790 h 7231824"/>
              <a:gd name="connsiteX2" fmla="*/ 3674290 w 3674290"/>
              <a:gd name="connsiteY2" fmla="*/ 3720321 h 7231824"/>
              <a:gd name="connsiteX3" fmla="*/ 257759 w 3674290"/>
              <a:gd name="connsiteY3" fmla="*/ 7136852 h 7231824"/>
              <a:gd name="connsiteX0" fmla="*/ 856178 w 4272709"/>
              <a:gd name="connsiteY0" fmla="*/ 6833192 h 6928164"/>
              <a:gd name="connsiteX1" fmla="*/ 856178 w 4272709"/>
              <a:gd name="connsiteY1" fmla="*/ 130 h 6928164"/>
              <a:gd name="connsiteX2" fmla="*/ 4272709 w 4272709"/>
              <a:gd name="connsiteY2" fmla="*/ 3416661 h 6928164"/>
              <a:gd name="connsiteX3" fmla="*/ 856178 w 4272709"/>
              <a:gd name="connsiteY3" fmla="*/ 6833192 h 6928164"/>
              <a:gd name="connsiteX0" fmla="*/ 361709 w 3778240"/>
              <a:gd name="connsiteY0" fmla="*/ 7235252 h 7330224"/>
              <a:gd name="connsiteX1" fmla="*/ 361709 w 3778240"/>
              <a:gd name="connsiteY1" fmla="*/ 402190 h 7330224"/>
              <a:gd name="connsiteX2" fmla="*/ 3778240 w 3778240"/>
              <a:gd name="connsiteY2" fmla="*/ 3818721 h 7330224"/>
              <a:gd name="connsiteX3" fmla="*/ 361709 w 3778240"/>
              <a:gd name="connsiteY3" fmla="*/ 7235252 h 7330224"/>
              <a:gd name="connsiteX0" fmla="*/ 603768 w 4020299"/>
              <a:gd name="connsiteY0" fmla="*/ 6849183 h 6944155"/>
              <a:gd name="connsiteX1" fmla="*/ 603768 w 4020299"/>
              <a:gd name="connsiteY1" fmla="*/ 16121 h 6944155"/>
              <a:gd name="connsiteX2" fmla="*/ 4020299 w 4020299"/>
              <a:gd name="connsiteY2" fmla="*/ 3432652 h 6944155"/>
              <a:gd name="connsiteX3" fmla="*/ 603768 w 4020299"/>
              <a:gd name="connsiteY3" fmla="*/ 6849183 h 6944155"/>
              <a:gd name="connsiteX0" fmla="*/ 603768 w 4020299"/>
              <a:gd name="connsiteY0" fmla="*/ 6849183 h 6944155"/>
              <a:gd name="connsiteX1" fmla="*/ 603768 w 4020299"/>
              <a:gd name="connsiteY1" fmla="*/ 16121 h 6944155"/>
              <a:gd name="connsiteX2" fmla="*/ 4020299 w 4020299"/>
              <a:gd name="connsiteY2" fmla="*/ 3432652 h 6944155"/>
              <a:gd name="connsiteX3" fmla="*/ 603768 w 4020299"/>
              <a:gd name="connsiteY3" fmla="*/ 6849183 h 6944155"/>
              <a:gd name="connsiteX0" fmla="*/ 257854 w 3674385"/>
              <a:gd name="connsiteY0" fmla="*/ 6833062 h 6928034"/>
              <a:gd name="connsiteX1" fmla="*/ 257854 w 3674385"/>
              <a:gd name="connsiteY1" fmla="*/ 0 h 6928034"/>
              <a:gd name="connsiteX2" fmla="*/ 3674385 w 3674385"/>
              <a:gd name="connsiteY2" fmla="*/ 3416531 h 6928034"/>
              <a:gd name="connsiteX3" fmla="*/ 257854 w 3674385"/>
              <a:gd name="connsiteY3" fmla="*/ 6833062 h 6928034"/>
              <a:gd name="connsiteX0" fmla="*/ 257854 w 3674385"/>
              <a:gd name="connsiteY0" fmla="*/ 6833062 h 6928034"/>
              <a:gd name="connsiteX1" fmla="*/ 257854 w 3674385"/>
              <a:gd name="connsiteY1" fmla="*/ 0 h 6928034"/>
              <a:gd name="connsiteX2" fmla="*/ 3674385 w 3674385"/>
              <a:gd name="connsiteY2" fmla="*/ 3416531 h 6928034"/>
              <a:gd name="connsiteX3" fmla="*/ 257854 w 3674385"/>
              <a:gd name="connsiteY3" fmla="*/ 6833062 h 6928034"/>
              <a:gd name="connsiteX0" fmla="*/ 257854 w 3674385"/>
              <a:gd name="connsiteY0" fmla="*/ 6833062 h 6928034"/>
              <a:gd name="connsiteX1" fmla="*/ 257854 w 3674385"/>
              <a:gd name="connsiteY1" fmla="*/ 0 h 6928034"/>
              <a:gd name="connsiteX2" fmla="*/ 3674385 w 3674385"/>
              <a:gd name="connsiteY2" fmla="*/ 3416531 h 6928034"/>
              <a:gd name="connsiteX3" fmla="*/ 257854 w 3674385"/>
              <a:gd name="connsiteY3" fmla="*/ 6833062 h 6928034"/>
              <a:gd name="connsiteX0" fmla="*/ 257854 w 3674385"/>
              <a:gd name="connsiteY0" fmla="*/ 6833062 h 6833062"/>
              <a:gd name="connsiteX1" fmla="*/ 257854 w 3674385"/>
              <a:gd name="connsiteY1" fmla="*/ 0 h 6833062"/>
              <a:gd name="connsiteX2" fmla="*/ 3674385 w 3674385"/>
              <a:gd name="connsiteY2" fmla="*/ 3416531 h 6833062"/>
              <a:gd name="connsiteX3" fmla="*/ 257854 w 367438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9167 w 3425698"/>
              <a:gd name="connsiteY0" fmla="*/ 6833062 h 6833062"/>
              <a:gd name="connsiteX1" fmla="*/ 9167 w 3425698"/>
              <a:gd name="connsiteY1" fmla="*/ 0 h 6833062"/>
              <a:gd name="connsiteX2" fmla="*/ 3425698 w 3425698"/>
              <a:gd name="connsiteY2" fmla="*/ 3416531 h 6833062"/>
              <a:gd name="connsiteX3" fmla="*/ 9167 w 3425698"/>
              <a:gd name="connsiteY3" fmla="*/ 6833062 h 6833062"/>
              <a:gd name="connsiteX0" fmla="*/ 4386 w 3420917"/>
              <a:gd name="connsiteY0" fmla="*/ 6833062 h 6833062"/>
              <a:gd name="connsiteX1" fmla="*/ 4386 w 3420917"/>
              <a:gd name="connsiteY1" fmla="*/ 0 h 6833062"/>
              <a:gd name="connsiteX2" fmla="*/ 3420917 w 3420917"/>
              <a:gd name="connsiteY2" fmla="*/ 3416531 h 6833062"/>
              <a:gd name="connsiteX3" fmla="*/ 4386 w 3420917"/>
              <a:gd name="connsiteY3" fmla="*/ 6833062 h 6833062"/>
              <a:gd name="connsiteX0" fmla="*/ 4386 w 3420985"/>
              <a:gd name="connsiteY0" fmla="*/ 6833062 h 6833062"/>
              <a:gd name="connsiteX1" fmla="*/ 4386 w 3420985"/>
              <a:gd name="connsiteY1" fmla="*/ 0 h 6833062"/>
              <a:gd name="connsiteX2" fmla="*/ 3420917 w 3420985"/>
              <a:gd name="connsiteY2" fmla="*/ 3416531 h 6833062"/>
              <a:gd name="connsiteX3" fmla="*/ 4386 w 3420985"/>
              <a:gd name="connsiteY3" fmla="*/ 6833062 h 6833062"/>
            </a:gdLst>
            <a:ahLst/>
            <a:cxnLst>
              <a:cxn ang="0">
                <a:pos x="connsiteX0" y="connsiteY0"/>
              </a:cxn>
              <a:cxn ang="0">
                <a:pos x="connsiteX1" y="connsiteY1"/>
              </a:cxn>
              <a:cxn ang="0">
                <a:pos x="connsiteX2" y="connsiteY2"/>
              </a:cxn>
              <a:cxn ang="0">
                <a:pos x="connsiteX3" y="connsiteY3"/>
              </a:cxn>
            </a:cxnLst>
            <a:rect l="l" t="t" r="r" b="b"/>
            <a:pathLst>
              <a:path w="3420985" h="6833062">
                <a:moveTo>
                  <a:pt x="4386" y="6833062"/>
                </a:moveTo>
                <a:cubicBezTo>
                  <a:pt x="-5638" y="2756647"/>
                  <a:pt x="4702" y="1690776"/>
                  <a:pt x="4386" y="0"/>
                </a:cubicBezTo>
                <a:cubicBezTo>
                  <a:pt x="2179819" y="9346"/>
                  <a:pt x="3431675" y="1927666"/>
                  <a:pt x="3420917" y="3416531"/>
                </a:cubicBezTo>
                <a:cubicBezTo>
                  <a:pt x="3410159" y="4905396"/>
                  <a:pt x="2370335" y="6800056"/>
                  <a:pt x="4386" y="6833062"/>
                </a:cubicBezTo>
                <a:close/>
              </a:path>
            </a:pathLst>
          </a:custGeom>
          <a:gradFill>
            <a:gsLst>
              <a:gs pos="40000">
                <a:srgbClr val="FF735F">
                  <a:alpha val="20000"/>
                </a:srgbClr>
              </a:gs>
              <a:gs pos="80000">
                <a:srgbClr val="FF735F">
                  <a:alpha val="4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3" name="Rectangle 12">
            <a:extLst>
              <a:ext uri="{FF2B5EF4-FFF2-40B4-BE49-F238E27FC236}">
                <a16:creationId xmlns:a16="http://schemas.microsoft.com/office/drawing/2014/main" id="{CF7E136B-58DD-4E47-936D-12355A226BA9}"/>
              </a:ext>
            </a:extLst>
          </p:cNvPr>
          <p:cNvSpPr/>
          <p:nvPr userDrawn="1"/>
        </p:nvSpPr>
        <p:spPr>
          <a:xfrm>
            <a:off x="-607192" y="-1662793"/>
            <a:ext cx="6703192" cy="1648982"/>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18" name="Rectangle 17">
            <a:extLst>
              <a:ext uri="{FF2B5EF4-FFF2-40B4-BE49-F238E27FC236}">
                <a16:creationId xmlns:a16="http://schemas.microsoft.com/office/drawing/2014/main" id="{E0B954AD-206C-4152-B630-B00798AA4F40}"/>
              </a:ext>
            </a:extLst>
          </p:cNvPr>
          <p:cNvSpPr/>
          <p:nvPr userDrawn="1"/>
        </p:nvSpPr>
        <p:spPr>
          <a:xfrm>
            <a:off x="-1594213" y="-20161"/>
            <a:ext cx="1591878" cy="6268561"/>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cxnSp>
        <p:nvCxnSpPr>
          <p:cNvPr id="14" name="Connecteur droit 13">
            <a:extLst>
              <a:ext uri="{FF2B5EF4-FFF2-40B4-BE49-F238E27FC236}">
                <a16:creationId xmlns:a16="http://schemas.microsoft.com/office/drawing/2014/main" id="{BD763B6C-E7D6-46D1-885B-9B8BDFBAEEFE}"/>
              </a:ext>
            </a:extLst>
          </p:cNvPr>
          <p:cNvCxnSpPr>
            <a:cxnSpLocks/>
          </p:cNvCxnSpPr>
          <p:nvPr userDrawn="1"/>
        </p:nvCxnSpPr>
        <p:spPr>
          <a:xfrm>
            <a:off x="1373506" y="6441123"/>
            <a:ext cx="10433154"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522678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pic>
        <p:nvPicPr>
          <p:cNvPr id="8" name="Image 7" hidden="1">
            <a:extLst>
              <a:ext uri="{FF2B5EF4-FFF2-40B4-BE49-F238E27FC236}">
                <a16:creationId xmlns:a16="http://schemas.microsoft.com/office/drawing/2014/main" id="{BE51FE69-4C0C-6AC8-1192-B4228D478D92}"/>
              </a:ext>
            </a:extLst>
          </p:cNvPr>
          <p:cNvPicPr>
            <a:picLocks noChangeAspect="1"/>
          </p:cNvPicPr>
          <p:nvPr userDrawn="1"/>
        </p:nvPicPr>
        <p:blipFill>
          <a:blip r:embed="rId2" cstate="screen">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Espace réservé du contenu 2">
            <a:extLst>
              <a:ext uri="{FF2B5EF4-FFF2-40B4-BE49-F238E27FC236}">
                <a16:creationId xmlns:a16="http://schemas.microsoft.com/office/drawing/2014/main" id="{28F445ED-6B20-7F3A-D030-EF341BB0C025}"/>
              </a:ext>
            </a:extLst>
          </p:cNvPr>
          <p:cNvSpPr>
            <a:spLocks noGrp="1"/>
          </p:cNvSpPr>
          <p:nvPr>
            <p:ph idx="1" hasCustomPrompt="1"/>
          </p:nvPr>
        </p:nvSpPr>
        <p:spPr>
          <a:xfrm>
            <a:off x="1635759" y="1191578"/>
            <a:ext cx="8917493" cy="5057141"/>
          </a:xfrm>
        </p:spPr>
        <p:txBody>
          <a:bodyPr numCol="2" spcCol="1260000"/>
          <a:lstStyle>
            <a:lvl1pPr>
              <a:lnSpc>
                <a:spcPct val="80000"/>
              </a:lnSpc>
              <a:spcBef>
                <a:spcPts val="3000"/>
              </a:spcBef>
              <a:spcAft>
                <a:spcPts val="0"/>
              </a:spcAft>
              <a:defRPr sz="5400" b="0">
                <a:solidFill>
                  <a:schemeClr val="accent2"/>
                </a:solidFill>
              </a:defRPr>
            </a:lvl1pPr>
            <a:lvl2pPr defTabSz="3232150">
              <a:lnSpc>
                <a:spcPct val="100000"/>
              </a:lnSpc>
              <a:spcBef>
                <a:spcPts val="0"/>
              </a:spcBef>
              <a:spcAft>
                <a:spcPts val="600"/>
              </a:spcAft>
              <a:tabLst>
                <a:tab pos="3600000" algn="r"/>
              </a:tabLst>
              <a:defRPr sz="1400" u="none" cap="all" baseline="0">
                <a:solidFill>
                  <a:schemeClr val="accent2"/>
                </a:solidFill>
                <a:effectLst/>
                <a:latin typeface="+mj-lt"/>
              </a:defRPr>
            </a:lvl2pPr>
            <a:lvl3pPr defTabSz="3048000">
              <a:tabLst>
                <a:tab pos="3600000" algn="r"/>
              </a:tabLst>
              <a:defRPr b="1">
                <a:solidFill>
                  <a:schemeClr val="accent1"/>
                </a:solidFill>
              </a:defRPr>
            </a:lvl3pPr>
            <a:lvl4pPr>
              <a:defRPr>
                <a:solidFill>
                  <a:schemeClr val="accent1"/>
                </a:solidFill>
              </a:defRPr>
            </a:lvl4pPr>
          </a:lstStyle>
          <a:p>
            <a:pPr lvl="0"/>
            <a:r>
              <a:rPr lang="fr-FR" dirty="0"/>
              <a:t>00</a:t>
            </a:r>
          </a:p>
          <a:p>
            <a:pPr lvl="1"/>
            <a:r>
              <a:rPr lang="fr-FR" dirty="0"/>
              <a:t>Deuxième </a:t>
            </a:r>
            <a:br>
              <a:rPr lang="fr-FR" dirty="0"/>
            </a:br>
            <a:r>
              <a:rPr lang="fr-FR" dirty="0"/>
              <a:t>niveau	P.02</a:t>
            </a:r>
          </a:p>
          <a:p>
            <a:pPr lvl="2"/>
            <a:r>
              <a:rPr lang="fr-FR" dirty="0"/>
              <a:t>Troisième niveau	p.03</a:t>
            </a:r>
          </a:p>
          <a:p>
            <a:pPr lvl="2"/>
            <a:r>
              <a:rPr lang="fr-FR" dirty="0"/>
              <a:t>Quatrième niveau</a:t>
            </a:r>
          </a:p>
          <a:p>
            <a:pPr lvl="4"/>
            <a:r>
              <a:rPr lang="fr-FR" dirty="0"/>
              <a:t>Cinquième niveau</a:t>
            </a:r>
          </a:p>
        </p:txBody>
      </p:sp>
      <p:sp>
        <p:nvSpPr>
          <p:cNvPr id="17" name="ZoneTexte 16">
            <a:extLst>
              <a:ext uri="{FF2B5EF4-FFF2-40B4-BE49-F238E27FC236}">
                <a16:creationId xmlns:a16="http://schemas.microsoft.com/office/drawing/2014/main" id="{41FEA92C-9CC8-7351-399C-B816654F3F8C}"/>
              </a:ext>
            </a:extLst>
          </p:cNvPr>
          <p:cNvSpPr txBox="1"/>
          <p:nvPr userDrawn="1"/>
        </p:nvSpPr>
        <p:spPr>
          <a:xfrm>
            <a:off x="762000" y="-276999"/>
            <a:ext cx="6356350" cy="276999"/>
          </a:xfrm>
          <a:prstGeom prst="rect">
            <a:avLst/>
          </a:prstGeom>
          <a:noFill/>
        </p:spPr>
        <p:txBody>
          <a:bodyPr wrap="square" rtlCol="0">
            <a:spAutoFit/>
          </a:bodyPr>
          <a:lstStyle/>
          <a:p>
            <a:r>
              <a:rPr lang="fr-FR" sz="1200" dirty="0">
                <a:solidFill>
                  <a:schemeClr val="bg1">
                    <a:lumMod val="50000"/>
                  </a:schemeClr>
                </a:solidFill>
              </a:rPr>
              <a:t>Sommaire</a:t>
            </a:r>
          </a:p>
        </p:txBody>
      </p:sp>
      <p:grpSp>
        <p:nvGrpSpPr>
          <p:cNvPr id="21" name="Groupe 20">
            <a:extLst>
              <a:ext uri="{FF2B5EF4-FFF2-40B4-BE49-F238E27FC236}">
                <a16:creationId xmlns:a16="http://schemas.microsoft.com/office/drawing/2014/main" id="{21C37723-AC50-DA67-4243-40001EBC9CD6}"/>
              </a:ext>
            </a:extLst>
          </p:cNvPr>
          <p:cNvGrpSpPr/>
          <p:nvPr userDrawn="1"/>
        </p:nvGrpSpPr>
        <p:grpSpPr>
          <a:xfrm>
            <a:off x="-1544638" y="1212426"/>
            <a:ext cx="1544638" cy="5131387"/>
            <a:chOff x="-1544638" y="1357282"/>
            <a:chExt cx="1544638" cy="5131387"/>
          </a:xfrm>
        </p:grpSpPr>
        <p:grpSp>
          <p:nvGrpSpPr>
            <p:cNvPr id="10" name="Groupe 9">
              <a:extLst>
                <a:ext uri="{FF2B5EF4-FFF2-40B4-BE49-F238E27FC236}">
                  <a16:creationId xmlns:a16="http://schemas.microsoft.com/office/drawing/2014/main" id="{6389038A-0494-7ECB-C9BF-5D9D5C4EAA09}"/>
                </a:ext>
              </a:extLst>
            </p:cNvPr>
            <p:cNvGrpSpPr/>
            <p:nvPr userDrawn="1"/>
          </p:nvGrpSpPr>
          <p:grpSpPr>
            <a:xfrm>
              <a:off x="-1544638" y="1357282"/>
              <a:ext cx="1544638" cy="5131387"/>
              <a:chOff x="-1544638" y="996950"/>
              <a:chExt cx="1544638" cy="5131387"/>
            </a:xfrm>
          </p:grpSpPr>
          <p:grpSp>
            <p:nvGrpSpPr>
              <p:cNvPr id="12" name="Groupe 11">
                <a:extLst>
                  <a:ext uri="{FF2B5EF4-FFF2-40B4-BE49-F238E27FC236}">
                    <a16:creationId xmlns:a16="http://schemas.microsoft.com/office/drawing/2014/main" id="{6AC974A6-437A-00F9-7B0C-F420CEED47A8}"/>
                  </a:ext>
                </a:extLst>
              </p:cNvPr>
              <p:cNvGrpSpPr/>
              <p:nvPr userDrawn="1"/>
            </p:nvGrpSpPr>
            <p:grpSpPr>
              <a:xfrm>
                <a:off x="-1544638" y="996950"/>
                <a:ext cx="1544638" cy="5131387"/>
                <a:chOff x="-1754187" y="2562423"/>
                <a:chExt cx="1544638" cy="5131387"/>
              </a:xfrm>
              <a:solidFill>
                <a:schemeClr val="bg2">
                  <a:lumMod val="20000"/>
                  <a:lumOff val="80000"/>
                </a:schemeClr>
              </a:solidFill>
            </p:grpSpPr>
            <p:sp>
              <p:nvSpPr>
                <p:cNvPr id="14" name="ZoneTexte 13">
                  <a:extLst>
                    <a:ext uri="{FF2B5EF4-FFF2-40B4-BE49-F238E27FC236}">
                      <a16:creationId xmlns:a16="http://schemas.microsoft.com/office/drawing/2014/main" id="{F984D244-2793-B040-86F5-6DDC74F8F7DF}"/>
                    </a:ext>
                  </a:extLst>
                </p:cNvPr>
                <p:cNvSpPr txBox="1"/>
                <p:nvPr userDrawn="1"/>
              </p:nvSpPr>
              <p:spPr>
                <a:xfrm>
                  <a:off x="-1754187" y="2562423"/>
                  <a:ext cx="1440000" cy="5131387"/>
                </a:xfrm>
                <a:prstGeom prst="rect">
                  <a:avLst/>
                </a:prstGeom>
                <a:grpFill/>
              </p:spPr>
              <p:txBody>
                <a:bodyPr wrap="square" lIns="72000" tIns="72000" rIns="72000" bIns="72000" rtlCol="0">
                  <a:spAutoFit/>
                </a:bodyPr>
                <a:lstStyle/>
                <a:p>
                  <a:r>
                    <a:rPr lang="fr-FR" sz="1200" b="1" dirty="0">
                      <a:solidFill>
                        <a:schemeClr val="bg1">
                          <a:lumMod val="50000"/>
                        </a:schemeClr>
                      </a:solidFill>
                    </a:rPr>
                    <a:t>Astuce</a:t>
                  </a:r>
                </a:p>
                <a:p>
                  <a:r>
                    <a:rPr lang="fr-FR" sz="1200" dirty="0">
                      <a:solidFill>
                        <a:schemeClr val="bg1">
                          <a:lumMod val="50000"/>
                        </a:schemeClr>
                      </a:solidFill>
                    </a:rPr>
                    <a:t>Cette zone de texte permet plusieurs niveaux de texte préformatés :</a:t>
                  </a: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r>
                    <a:rPr lang="fr-FR" sz="1200" dirty="0">
                      <a:solidFill>
                        <a:schemeClr val="bg1">
                          <a:lumMod val="50000"/>
                        </a:schemeClr>
                      </a:solidFill>
                    </a:rPr>
                    <a:t>Pour passer de l’un à l’autre utilisez les icônes d’augmentation ou de réduction de niveaux :</a:t>
                  </a:r>
                </a:p>
                <a:p>
                  <a:endParaRPr lang="fr-FR" sz="1200" dirty="0">
                    <a:solidFill>
                      <a:schemeClr val="bg1">
                        <a:lumMod val="50000"/>
                      </a:schemeClr>
                    </a:solidFill>
                  </a:endParaRPr>
                </a:p>
                <a:p>
                  <a:endParaRPr lang="fr-FR" sz="1200" dirty="0">
                    <a:solidFill>
                      <a:schemeClr val="bg1">
                        <a:lumMod val="50000"/>
                      </a:schemeClr>
                    </a:solidFill>
                  </a:endParaRPr>
                </a:p>
                <a:p>
                  <a:r>
                    <a:rPr lang="fr-FR" sz="1200" dirty="0">
                      <a:solidFill>
                        <a:schemeClr val="bg1">
                          <a:lumMod val="50000"/>
                        </a:schemeClr>
                      </a:solidFill>
                    </a:rPr>
                    <a:t>Pour mettre un N° de page faire une tabulation après le titre et ajoutez « P.00 »</a:t>
                  </a:r>
                </a:p>
              </p:txBody>
            </p:sp>
            <p:sp>
              <p:nvSpPr>
                <p:cNvPr id="15" name="Triangle isocèle 14">
                  <a:extLst>
                    <a:ext uri="{FF2B5EF4-FFF2-40B4-BE49-F238E27FC236}">
                      <a16:creationId xmlns:a16="http://schemas.microsoft.com/office/drawing/2014/main" id="{973CA577-0299-23A2-7AF4-9BFDBC003999}"/>
                    </a:ext>
                  </a:extLst>
                </p:cNvPr>
                <p:cNvSpPr/>
                <p:nvPr userDrawn="1"/>
              </p:nvSpPr>
              <p:spPr>
                <a:xfrm rot="5400000">
                  <a:off x="-457993" y="2794271"/>
                  <a:ext cx="368300" cy="128588"/>
                </a:xfrm>
                <a:prstGeom prst="triangl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200" dirty="0"/>
                </a:p>
              </p:txBody>
            </p:sp>
          </p:grpSp>
          <p:pic>
            <p:nvPicPr>
              <p:cNvPr id="13" name="Image 12">
                <a:extLst>
                  <a:ext uri="{FF2B5EF4-FFF2-40B4-BE49-F238E27FC236}">
                    <a16:creationId xmlns:a16="http://schemas.microsoft.com/office/drawing/2014/main" id="{8105ECDB-AAD4-41A4-BDFE-2E40C59D2245}"/>
                  </a:ext>
                </a:extLst>
              </p:cNvPr>
              <p:cNvPicPr>
                <a:picLocks noChangeAspect="1"/>
              </p:cNvPicPr>
              <p:nvPr userDrawn="1"/>
            </p:nvPicPr>
            <p:blipFill>
              <a:blip r:embed="rId3"/>
              <a:stretch>
                <a:fillRect/>
              </a:stretch>
            </p:blipFill>
            <p:spPr>
              <a:xfrm>
                <a:off x="-1160463" y="4766983"/>
                <a:ext cx="542925" cy="295275"/>
              </a:xfrm>
              <a:prstGeom prst="rect">
                <a:avLst/>
              </a:prstGeom>
            </p:spPr>
          </p:pic>
        </p:grpSp>
        <p:sp>
          <p:nvSpPr>
            <p:cNvPr id="20" name="Espace réservé du contenu 2">
              <a:extLst>
                <a:ext uri="{FF2B5EF4-FFF2-40B4-BE49-F238E27FC236}">
                  <a16:creationId xmlns:a16="http://schemas.microsoft.com/office/drawing/2014/main" id="{C91B352C-99C2-642B-1317-81DC59284D71}"/>
                </a:ext>
              </a:extLst>
            </p:cNvPr>
            <p:cNvSpPr txBox="1">
              <a:spLocks/>
            </p:cNvSpPr>
            <p:nvPr userDrawn="1"/>
          </p:nvSpPr>
          <p:spPr>
            <a:xfrm>
              <a:off x="-1473929" y="2604516"/>
              <a:ext cx="1278665" cy="1370192"/>
            </a:xfrm>
            <a:prstGeom prst="rect">
              <a:avLst/>
            </a:prstGeom>
            <a:solidFill>
              <a:schemeClr val="bg1"/>
            </a:solidFill>
          </p:spPr>
          <p:txBody>
            <a:bodyPr vert="horz" lIns="91440" tIns="45720" rIns="36000" bIns="45720" numCol="1" spcCol="1260000" rtlCol="0">
              <a:normAutofit/>
            </a:bodyPr>
            <a:lstStyle>
              <a:lvl1pPr marL="0" indent="0" algn="l" defTabSz="914400" rtl="0" eaLnBrk="1" latinLnBrk="0" hangingPunct="1">
                <a:lnSpc>
                  <a:spcPct val="80000"/>
                </a:lnSpc>
                <a:spcBef>
                  <a:spcPts val="3000"/>
                </a:spcBef>
                <a:spcAft>
                  <a:spcPts val="0"/>
                </a:spcAft>
                <a:buFont typeface="Arial" panose="020B0604020202020204" pitchFamily="34" charset="0"/>
                <a:buNone/>
                <a:defRPr sz="5400" b="0" kern="1200" cap="all" baseline="0">
                  <a:solidFill>
                    <a:schemeClr val="accent2"/>
                  </a:solidFill>
                  <a:latin typeface="+mn-lt"/>
                  <a:ea typeface="+mn-ea"/>
                  <a:cs typeface="+mn-cs"/>
                </a:defRPr>
              </a:lvl1pPr>
              <a:lvl2pPr marL="0" indent="0" algn="l" defTabSz="3232150" rtl="0" eaLnBrk="1" latinLnBrk="0" hangingPunct="1">
                <a:lnSpc>
                  <a:spcPct val="100000"/>
                </a:lnSpc>
                <a:spcBef>
                  <a:spcPts val="0"/>
                </a:spcBef>
                <a:spcAft>
                  <a:spcPts val="600"/>
                </a:spcAft>
                <a:buFont typeface="Arial" panose="020B0604020202020204" pitchFamily="34" charset="0"/>
                <a:buNone/>
                <a:tabLst>
                  <a:tab pos="3600000" algn="r"/>
                </a:tabLst>
                <a:defRPr sz="1600" b="1" u="none" kern="1200" cap="all" baseline="0">
                  <a:solidFill>
                    <a:schemeClr val="accent2"/>
                  </a:solidFill>
                  <a:effectLst/>
                  <a:latin typeface="+mj-lt"/>
                  <a:ea typeface="+mn-ea"/>
                  <a:cs typeface="+mn-cs"/>
                </a:defRPr>
              </a:lvl2pPr>
              <a:lvl3pPr marL="0" indent="0" algn="l" defTabSz="3048000" rtl="0" eaLnBrk="1" latinLnBrk="0" hangingPunct="1">
                <a:lnSpc>
                  <a:spcPct val="90000"/>
                </a:lnSpc>
                <a:spcBef>
                  <a:spcPts val="600"/>
                </a:spcBef>
                <a:buFont typeface="Arial" panose="020B0604020202020204" pitchFamily="34" charset="0"/>
                <a:buNone/>
                <a:tabLst>
                  <a:tab pos="3600000" algn="r"/>
                </a:tabLst>
                <a:defRPr sz="1200" b="1" kern="1200">
                  <a:solidFill>
                    <a:schemeClr val="accent1"/>
                  </a:solidFill>
                  <a:latin typeface="+mn-lt"/>
                  <a:ea typeface="+mn-ea"/>
                  <a:cs typeface="+mn-cs"/>
                </a:defRPr>
              </a:lvl3pPr>
              <a:lvl4pPr marL="88900" indent="-88900" algn="l" defTabSz="914400" rtl="0" eaLnBrk="1" latinLnBrk="0" hangingPunct="1">
                <a:lnSpc>
                  <a:spcPct val="90000"/>
                </a:lnSpc>
                <a:spcBef>
                  <a:spcPts val="600"/>
                </a:spcBef>
                <a:buFont typeface="Arial" panose="020B0604020202020204" pitchFamily="34" charset="0"/>
                <a:buChar char="•"/>
                <a:defRPr sz="1200" kern="1200">
                  <a:solidFill>
                    <a:schemeClr val="accent1"/>
                  </a:solidFill>
                  <a:latin typeface="+mn-lt"/>
                  <a:ea typeface="+mn-ea"/>
                  <a:cs typeface="+mn-cs"/>
                </a:defRPr>
              </a:lvl4pPr>
              <a:lvl5pPr marL="179388" indent="-90488" algn="l" defTabSz="914400" rtl="0" eaLnBrk="1" latinLnBrk="0" hangingPunct="1">
                <a:lnSpc>
                  <a:spcPct val="90000"/>
                </a:lnSpc>
                <a:spcBef>
                  <a:spcPts val="600"/>
                </a:spcBef>
                <a:buFont typeface="Arial" panose="020B0604020202020204" pitchFamily="34" charset="0"/>
                <a:buChar char="•"/>
                <a:defRPr sz="1200" kern="1200">
                  <a:solidFill>
                    <a:schemeClr val="tx1"/>
                  </a:solidFill>
                  <a:latin typeface="+mn-lt"/>
                  <a:ea typeface="+mn-ea"/>
                  <a:cs typeface="+mn-cs"/>
                </a:defRPr>
              </a:lvl5pPr>
              <a:lvl6pPr marL="266700" indent="-87313" algn="l" defTabSz="914400" rtl="0" eaLnBrk="1" latinLnBrk="0" hangingPunct="1">
                <a:lnSpc>
                  <a:spcPct val="90000"/>
                </a:lnSpc>
                <a:spcBef>
                  <a:spcPts val="600"/>
                </a:spcBef>
                <a:buFont typeface="Arial" panose="020B0604020202020204" pitchFamily="34" charset="0"/>
                <a:buChar char="•"/>
                <a:defRPr sz="11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fr-FR" dirty="0"/>
                <a:t>00</a:t>
              </a:r>
            </a:p>
            <a:p>
              <a:pPr lvl="1"/>
              <a:r>
                <a:rPr lang="fr-FR" dirty="0"/>
                <a:t>Niveau 2</a:t>
              </a:r>
            </a:p>
            <a:p>
              <a:pPr lvl="2"/>
              <a:r>
                <a:rPr lang="fr-FR" dirty="0"/>
                <a:t>Niveau 3</a:t>
              </a:r>
            </a:p>
          </p:txBody>
        </p:sp>
      </p:grpSp>
      <p:sp>
        <p:nvSpPr>
          <p:cNvPr id="7" name="Titre 6">
            <a:extLst>
              <a:ext uri="{FF2B5EF4-FFF2-40B4-BE49-F238E27FC236}">
                <a16:creationId xmlns:a16="http://schemas.microsoft.com/office/drawing/2014/main" id="{44ADB92B-4618-C703-95BA-24C9DB27A05D}"/>
              </a:ext>
            </a:extLst>
          </p:cNvPr>
          <p:cNvSpPr>
            <a:spLocks noGrp="1"/>
          </p:cNvSpPr>
          <p:nvPr>
            <p:ph type="title"/>
          </p:nvPr>
        </p:nvSpPr>
        <p:spPr/>
        <p:txBody>
          <a:bodyPr/>
          <a:lstStyle/>
          <a:p>
            <a:r>
              <a:rPr lang="fr-FR"/>
              <a:t>Modifiez le style du titre</a:t>
            </a:r>
          </a:p>
        </p:txBody>
      </p:sp>
      <p:sp>
        <p:nvSpPr>
          <p:cNvPr id="9" name="Espace réservé de la date 8">
            <a:extLst>
              <a:ext uri="{FF2B5EF4-FFF2-40B4-BE49-F238E27FC236}">
                <a16:creationId xmlns:a16="http://schemas.microsoft.com/office/drawing/2014/main" id="{334C9847-20A6-D0EC-1FE7-899CE047AFA8}"/>
              </a:ext>
            </a:extLst>
          </p:cNvPr>
          <p:cNvSpPr>
            <a:spLocks noGrp="1"/>
          </p:cNvSpPr>
          <p:nvPr>
            <p:ph type="dt" sz="half" idx="10"/>
          </p:nvPr>
        </p:nvSpPr>
        <p:spPr/>
        <p:txBody>
          <a:bodyPr/>
          <a:lstStyle/>
          <a:p>
            <a:r>
              <a:rPr lang="fr-FR" dirty="0"/>
              <a:t>Mois 20XX</a:t>
            </a:r>
          </a:p>
        </p:txBody>
      </p:sp>
      <p:sp>
        <p:nvSpPr>
          <p:cNvPr id="11" name="Espace réservé du pied de page 10">
            <a:extLst>
              <a:ext uri="{FF2B5EF4-FFF2-40B4-BE49-F238E27FC236}">
                <a16:creationId xmlns:a16="http://schemas.microsoft.com/office/drawing/2014/main" id="{4A8358FF-1CDA-FAA6-F39C-6ECA0B970A08}"/>
              </a:ext>
            </a:extLst>
          </p:cNvPr>
          <p:cNvSpPr>
            <a:spLocks noGrp="1"/>
          </p:cNvSpPr>
          <p:nvPr>
            <p:ph type="ftr" sz="quarter" idx="11"/>
          </p:nvPr>
        </p:nvSpPr>
        <p:spPr/>
        <p:txBody>
          <a:bodyPr/>
          <a:lstStyle/>
          <a:p>
            <a:pPr algn="l"/>
            <a:r>
              <a:rPr lang="fr-FR" dirty="0"/>
              <a:t>Titre de la présentation</a:t>
            </a:r>
          </a:p>
        </p:txBody>
      </p:sp>
      <p:sp>
        <p:nvSpPr>
          <p:cNvPr id="16" name="Espace réservé du numéro de diapositive 15">
            <a:extLst>
              <a:ext uri="{FF2B5EF4-FFF2-40B4-BE49-F238E27FC236}">
                <a16:creationId xmlns:a16="http://schemas.microsoft.com/office/drawing/2014/main" id="{175FDDF4-7705-F2E3-76D5-C0AABC174C20}"/>
              </a:ext>
            </a:extLst>
          </p:cNvPr>
          <p:cNvSpPr>
            <a:spLocks noGrp="1"/>
          </p:cNvSpPr>
          <p:nvPr>
            <p:ph type="sldNum" sz="quarter" idx="12"/>
          </p:nvPr>
        </p:nvSpPr>
        <p:spPr/>
        <p:txBody>
          <a:bodyPr/>
          <a:lstStyle/>
          <a:p>
            <a:fld id="{963E9002-E6CB-4983-8B51-5C3EA949C333}" type="slidenum">
              <a:rPr lang="fr-FR" smtClean="0"/>
              <a:pPr/>
              <a:t>‹N°›</a:t>
            </a:fld>
            <a:endParaRPr lang="fr-FR" dirty="0"/>
          </a:p>
        </p:txBody>
      </p:sp>
      <p:cxnSp>
        <p:nvCxnSpPr>
          <p:cNvPr id="18" name="Connecteur droit 17">
            <a:extLst>
              <a:ext uri="{FF2B5EF4-FFF2-40B4-BE49-F238E27FC236}">
                <a16:creationId xmlns:a16="http://schemas.microsoft.com/office/drawing/2014/main" id="{9E9B6D4D-1BD9-45C8-8907-0934C093DFBB}"/>
              </a:ext>
            </a:extLst>
          </p:cNvPr>
          <p:cNvCxnSpPr>
            <a:cxnSpLocks/>
          </p:cNvCxnSpPr>
          <p:nvPr userDrawn="1"/>
        </p:nvCxnSpPr>
        <p:spPr>
          <a:xfrm>
            <a:off x="1373506" y="6441123"/>
            <a:ext cx="10433154"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70365355"/>
      </p:ext>
    </p:extLst>
  </p:cSld>
  <p:clrMapOvr>
    <a:masterClrMapping/>
  </p:clrMapOvr>
  <p:extLst>
    <p:ext uri="{DCECCB84-F9BA-43D5-87BE-67443E8EF086}">
      <p15:sldGuideLst xmlns:p15="http://schemas.microsoft.com/office/powerpoint/2012/main">
        <p15:guide id="1"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087D8E0-EBB2-5681-E8C3-2011B4FF11EC}"/>
              </a:ext>
            </a:extLst>
          </p:cNvPr>
          <p:cNvSpPr>
            <a:spLocks noGrp="1"/>
          </p:cNvSpPr>
          <p:nvPr>
            <p:ph type="title"/>
          </p:nvPr>
        </p:nvSpPr>
        <p:spPr/>
        <p:txBody>
          <a:bodyPr/>
          <a:lstStyle/>
          <a:p>
            <a:r>
              <a:rPr lang="fr-FR"/>
              <a:t>Modifiez le style du titre</a:t>
            </a:r>
            <a:endParaRPr lang="fr-FR" dirty="0"/>
          </a:p>
        </p:txBody>
      </p:sp>
      <p:sp>
        <p:nvSpPr>
          <p:cNvPr id="3" name="Espace réservé du contenu 2">
            <a:extLst>
              <a:ext uri="{FF2B5EF4-FFF2-40B4-BE49-F238E27FC236}">
                <a16:creationId xmlns:a16="http://schemas.microsoft.com/office/drawing/2014/main" id="{28F445ED-6B20-7F3A-D030-EF341BB0C025}"/>
              </a:ext>
            </a:extLst>
          </p:cNvPr>
          <p:cNvSpPr>
            <a:spLocks noGrp="1"/>
          </p:cNvSpPr>
          <p:nvPr>
            <p:ph idx="1"/>
          </p:nvPr>
        </p:nvSpPr>
        <p:spPr/>
        <p:txBody>
          <a:bodyPr/>
          <a:lstStyle>
            <a:lvl1pPr>
              <a:spcBef>
                <a:spcPts val="1800"/>
              </a:spcBef>
              <a:spcAft>
                <a:spcPts val="0"/>
              </a:spcAft>
              <a:defRPr/>
            </a:lvl1pPr>
            <a:lvl2pPr>
              <a:spcBef>
                <a:spcPts val="1200"/>
              </a:spcBef>
              <a:defRPr/>
            </a:lvl2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grpSp>
        <p:nvGrpSpPr>
          <p:cNvPr id="18" name="Groupe 17">
            <a:extLst>
              <a:ext uri="{FF2B5EF4-FFF2-40B4-BE49-F238E27FC236}">
                <a16:creationId xmlns:a16="http://schemas.microsoft.com/office/drawing/2014/main" id="{B846CC63-E4A8-EE42-21EF-A368A7E41B19}"/>
              </a:ext>
            </a:extLst>
          </p:cNvPr>
          <p:cNvGrpSpPr/>
          <p:nvPr userDrawn="1"/>
        </p:nvGrpSpPr>
        <p:grpSpPr>
          <a:xfrm>
            <a:off x="-1544638" y="996950"/>
            <a:ext cx="1544638" cy="4392723"/>
            <a:chOff x="-1544638" y="996950"/>
            <a:chExt cx="1544638" cy="4392723"/>
          </a:xfrm>
        </p:grpSpPr>
        <p:grpSp>
          <p:nvGrpSpPr>
            <p:cNvPr id="10" name="Groupe 9">
              <a:extLst>
                <a:ext uri="{FF2B5EF4-FFF2-40B4-BE49-F238E27FC236}">
                  <a16:creationId xmlns:a16="http://schemas.microsoft.com/office/drawing/2014/main" id="{6389038A-0494-7ECB-C9BF-5D9D5C4EAA09}"/>
                </a:ext>
              </a:extLst>
            </p:cNvPr>
            <p:cNvGrpSpPr/>
            <p:nvPr userDrawn="1"/>
          </p:nvGrpSpPr>
          <p:grpSpPr>
            <a:xfrm>
              <a:off x="-1544638" y="996950"/>
              <a:ext cx="1544638" cy="4392723"/>
              <a:chOff x="-1544638" y="996950"/>
              <a:chExt cx="1544638" cy="4392723"/>
            </a:xfrm>
          </p:grpSpPr>
          <p:grpSp>
            <p:nvGrpSpPr>
              <p:cNvPr id="12" name="Groupe 11">
                <a:extLst>
                  <a:ext uri="{FF2B5EF4-FFF2-40B4-BE49-F238E27FC236}">
                    <a16:creationId xmlns:a16="http://schemas.microsoft.com/office/drawing/2014/main" id="{6AC974A6-437A-00F9-7B0C-F420CEED47A8}"/>
                  </a:ext>
                </a:extLst>
              </p:cNvPr>
              <p:cNvGrpSpPr/>
              <p:nvPr userDrawn="1"/>
            </p:nvGrpSpPr>
            <p:grpSpPr>
              <a:xfrm>
                <a:off x="-1544638" y="996950"/>
                <a:ext cx="1544638" cy="4392723"/>
                <a:chOff x="-1754187" y="2562423"/>
                <a:chExt cx="1544638" cy="4392723"/>
              </a:xfrm>
              <a:solidFill>
                <a:schemeClr val="bg2">
                  <a:lumMod val="20000"/>
                  <a:lumOff val="80000"/>
                </a:schemeClr>
              </a:solidFill>
            </p:grpSpPr>
            <p:sp>
              <p:nvSpPr>
                <p:cNvPr id="14" name="ZoneTexte 13">
                  <a:extLst>
                    <a:ext uri="{FF2B5EF4-FFF2-40B4-BE49-F238E27FC236}">
                      <a16:creationId xmlns:a16="http://schemas.microsoft.com/office/drawing/2014/main" id="{F984D244-2793-B040-86F5-6DDC74F8F7DF}"/>
                    </a:ext>
                  </a:extLst>
                </p:cNvPr>
                <p:cNvSpPr txBox="1"/>
                <p:nvPr userDrawn="1"/>
              </p:nvSpPr>
              <p:spPr>
                <a:xfrm>
                  <a:off x="-1754187" y="2562423"/>
                  <a:ext cx="1440000" cy="4392723"/>
                </a:xfrm>
                <a:prstGeom prst="rect">
                  <a:avLst/>
                </a:prstGeom>
                <a:grpFill/>
              </p:spPr>
              <p:txBody>
                <a:bodyPr wrap="square" lIns="72000" tIns="72000" rIns="72000" bIns="72000" rtlCol="0">
                  <a:spAutoFit/>
                </a:bodyPr>
                <a:lstStyle/>
                <a:p>
                  <a:r>
                    <a:rPr lang="fr-FR" sz="1200" b="1" dirty="0">
                      <a:solidFill>
                        <a:schemeClr val="bg1">
                          <a:lumMod val="50000"/>
                        </a:schemeClr>
                      </a:solidFill>
                    </a:rPr>
                    <a:t>Astuce</a:t>
                  </a:r>
                </a:p>
                <a:p>
                  <a:r>
                    <a:rPr lang="fr-FR" sz="1200" dirty="0">
                      <a:solidFill>
                        <a:schemeClr val="bg1">
                          <a:lumMod val="50000"/>
                        </a:schemeClr>
                      </a:solidFill>
                    </a:rPr>
                    <a:t>Cette zone de texte permet plusieurs niveaux de texte préformatés :</a:t>
                  </a: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r>
                    <a:rPr lang="fr-FR" sz="1200" dirty="0">
                      <a:solidFill>
                        <a:schemeClr val="bg1">
                          <a:lumMod val="50000"/>
                        </a:schemeClr>
                      </a:solidFill>
                    </a:rPr>
                    <a:t>Pour passer de l’un à l’autre utilisez les icônes d’augmentation ou de réduction de niveaux :</a:t>
                  </a:r>
                </a:p>
                <a:p>
                  <a:endParaRPr lang="fr-FR" sz="1200" dirty="0">
                    <a:solidFill>
                      <a:schemeClr val="bg1">
                        <a:lumMod val="50000"/>
                      </a:schemeClr>
                    </a:solidFill>
                  </a:endParaRPr>
                </a:p>
                <a:p>
                  <a:endParaRPr lang="fr-FR" sz="1200" dirty="0">
                    <a:solidFill>
                      <a:schemeClr val="bg1">
                        <a:lumMod val="50000"/>
                      </a:schemeClr>
                    </a:solidFill>
                  </a:endParaRPr>
                </a:p>
              </p:txBody>
            </p:sp>
            <p:sp>
              <p:nvSpPr>
                <p:cNvPr id="15" name="Triangle isocèle 14">
                  <a:extLst>
                    <a:ext uri="{FF2B5EF4-FFF2-40B4-BE49-F238E27FC236}">
                      <a16:creationId xmlns:a16="http://schemas.microsoft.com/office/drawing/2014/main" id="{973CA577-0299-23A2-7AF4-9BFDBC003999}"/>
                    </a:ext>
                  </a:extLst>
                </p:cNvPr>
                <p:cNvSpPr/>
                <p:nvPr userDrawn="1"/>
              </p:nvSpPr>
              <p:spPr>
                <a:xfrm rot="5400000">
                  <a:off x="-457993" y="2794271"/>
                  <a:ext cx="368300" cy="128588"/>
                </a:xfrm>
                <a:prstGeom prst="triangl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200" dirty="0"/>
                </a:p>
              </p:txBody>
            </p:sp>
          </p:grpSp>
          <p:pic>
            <p:nvPicPr>
              <p:cNvPr id="13" name="Image 12">
                <a:extLst>
                  <a:ext uri="{FF2B5EF4-FFF2-40B4-BE49-F238E27FC236}">
                    <a16:creationId xmlns:a16="http://schemas.microsoft.com/office/drawing/2014/main" id="{8105ECDB-AAD4-41A4-BDFE-2E40C59D2245}"/>
                  </a:ext>
                </a:extLst>
              </p:cNvPr>
              <p:cNvPicPr>
                <a:picLocks noChangeAspect="1"/>
              </p:cNvPicPr>
              <p:nvPr userDrawn="1"/>
            </p:nvPicPr>
            <p:blipFill>
              <a:blip r:embed="rId2"/>
              <a:stretch>
                <a:fillRect/>
              </a:stretch>
            </p:blipFill>
            <p:spPr>
              <a:xfrm>
                <a:off x="-1160463" y="4766983"/>
                <a:ext cx="542925" cy="295275"/>
              </a:xfrm>
              <a:prstGeom prst="rect">
                <a:avLst/>
              </a:prstGeom>
            </p:spPr>
          </p:pic>
        </p:grpSp>
        <p:sp>
          <p:nvSpPr>
            <p:cNvPr id="16" name="Espace réservé du contenu 2">
              <a:extLst>
                <a:ext uri="{FF2B5EF4-FFF2-40B4-BE49-F238E27FC236}">
                  <a16:creationId xmlns:a16="http://schemas.microsoft.com/office/drawing/2014/main" id="{B6786FC8-6482-720F-6C5C-011DA2C4F0A7}"/>
                </a:ext>
              </a:extLst>
            </p:cNvPr>
            <p:cNvSpPr txBox="1">
              <a:spLocks/>
            </p:cNvSpPr>
            <p:nvPr userDrawn="1"/>
          </p:nvSpPr>
          <p:spPr>
            <a:xfrm>
              <a:off x="-1524145" y="2253672"/>
              <a:ext cx="1397145" cy="1394691"/>
            </a:xfrm>
            <a:prstGeom prst="rect">
              <a:avLst/>
            </a:prstGeom>
            <a:solidFill>
              <a:schemeClr val="bg1"/>
            </a:solidFill>
          </p:spPr>
          <p:txBody>
            <a:bodyPr vert="horz" lIns="91440" tIns="45720" rIns="91440" bIns="45720" rtlCol="0">
              <a:normAutofit/>
            </a:bodyPr>
            <a:lstStyle>
              <a:lvl1pPr marL="0" indent="0" algn="l" defTabSz="914400" rtl="0" eaLnBrk="1" latinLnBrk="0" hangingPunct="1">
                <a:lnSpc>
                  <a:spcPct val="90000"/>
                </a:lnSpc>
                <a:spcBef>
                  <a:spcPts val="1000"/>
                </a:spcBef>
                <a:spcAft>
                  <a:spcPts val="600"/>
                </a:spcAft>
                <a:buFont typeface="Arial" panose="020B0604020202020204" pitchFamily="34" charset="0"/>
                <a:buNone/>
                <a:defRPr sz="1400" b="1" kern="1200" cap="all" baseline="0">
                  <a:solidFill>
                    <a:schemeClr val="tx2"/>
                  </a:solidFill>
                  <a:latin typeface="+mn-lt"/>
                  <a:ea typeface="+mn-ea"/>
                  <a:cs typeface="+mn-cs"/>
                </a:defRPr>
              </a:lvl1pPr>
              <a:lvl2pPr marL="0" indent="0" algn="l" defTabSz="914400" rtl="0" eaLnBrk="1" latinLnBrk="0" hangingPunct="1">
                <a:lnSpc>
                  <a:spcPct val="90000"/>
                </a:lnSpc>
                <a:spcBef>
                  <a:spcPts val="600"/>
                </a:spcBef>
                <a:buFont typeface="Arial" panose="020B0604020202020204" pitchFamily="34" charset="0"/>
                <a:buNone/>
                <a:defRPr sz="1200" b="1" kern="1200">
                  <a:solidFill>
                    <a:schemeClr val="accent2"/>
                  </a:solidFill>
                  <a:latin typeface="+mn-lt"/>
                  <a:ea typeface="+mn-ea"/>
                  <a:cs typeface="+mn-cs"/>
                </a:defRPr>
              </a:lvl2pPr>
              <a:lvl3pPr marL="0" indent="0" algn="l" defTabSz="914400" rtl="0" eaLnBrk="1" latinLnBrk="0" hangingPunct="1">
                <a:lnSpc>
                  <a:spcPct val="90000"/>
                </a:lnSpc>
                <a:spcBef>
                  <a:spcPts val="600"/>
                </a:spcBef>
                <a:buFont typeface="Arial" panose="020B0604020202020204" pitchFamily="34" charset="0"/>
                <a:buNone/>
                <a:defRPr sz="1200" kern="1200">
                  <a:solidFill>
                    <a:schemeClr val="tx1"/>
                  </a:solidFill>
                  <a:latin typeface="+mn-lt"/>
                  <a:ea typeface="+mn-ea"/>
                  <a:cs typeface="+mn-cs"/>
                </a:defRPr>
              </a:lvl3pPr>
              <a:lvl4pPr marL="88900" indent="-88900" algn="l" defTabSz="914400" rtl="0" eaLnBrk="1" latinLnBrk="0" hangingPunct="1">
                <a:lnSpc>
                  <a:spcPct val="90000"/>
                </a:lnSpc>
                <a:spcBef>
                  <a:spcPts val="600"/>
                </a:spcBef>
                <a:buFont typeface="Arial" panose="020B0604020202020204" pitchFamily="34" charset="0"/>
                <a:buChar char="•"/>
                <a:defRPr sz="1200" kern="1200">
                  <a:solidFill>
                    <a:schemeClr val="tx1"/>
                  </a:solidFill>
                  <a:latin typeface="+mn-lt"/>
                  <a:ea typeface="+mn-ea"/>
                  <a:cs typeface="+mn-cs"/>
                </a:defRPr>
              </a:lvl4pPr>
              <a:lvl5pPr marL="179388" indent="-90488" algn="l" defTabSz="914400" rtl="0" eaLnBrk="1" latinLnBrk="0" hangingPunct="1">
                <a:lnSpc>
                  <a:spcPct val="90000"/>
                </a:lnSpc>
                <a:spcBef>
                  <a:spcPts val="600"/>
                </a:spcBef>
                <a:buFont typeface="Arial" panose="020B0604020202020204" pitchFamily="34" charset="0"/>
                <a:buChar char="•"/>
                <a:defRPr sz="1200" kern="1200">
                  <a:solidFill>
                    <a:schemeClr val="tx1"/>
                  </a:solidFill>
                  <a:latin typeface="+mn-lt"/>
                  <a:ea typeface="+mn-ea"/>
                  <a:cs typeface="+mn-cs"/>
                </a:defRPr>
              </a:lvl5pPr>
              <a:lvl6pPr marL="266700" indent="-87313" algn="l" defTabSz="914400" rtl="0" eaLnBrk="1" latinLnBrk="0" hangingPunct="1">
                <a:lnSpc>
                  <a:spcPct val="90000"/>
                </a:lnSpc>
                <a:spcBef>
                  <a:spcPts val="600"/>
                </a:spcBef>
                <a:buFont typeface="Arial" panose="020B0604020202020204" pitchFamily="34" charset="0"/>
                <a:buChar char="•"/>
                <a:defRPr sz="11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0"/>
                </a:spcAft>
              </a:pPr>
              <a:r>
                <a:rPr lang="fr-FR" dirty="0">
                  <a:solidFill>
                    <a:schemeClr val="accent2"/>
                  </a:solidFill>
                </a:rPr>
                <a:t>nveau i1</a:t>
              </a:r>
            </a:p>
            <a:p>
              <a:pPr lvl="1">
                <a:spcBef>
                  <a:spcPts val="1200"/>
                </a:spcBef>
              </a:pPr>
              <a:r>
                <a:rPr lang="fr-FR" dirty="0">
                  <a:solidFill>
                    <a:schemeClr val="accent1"/>
                  </a:solidFill>
                </a:rPr>
                <a:t>Niveau 2</a:t>
              </a:r>
            </a:p>
            <a:p>
              <a:pPr lvl="2"/>
              <a:r>
                <a:rPr lang="fr-FR" dirty="0"/>
                <a:t>Niveau 3</a:t>
              </a:r>
            </a:p>
            <a:p>
              <a:pPr marL="88900" lvl="3" indent="-88900">
                <a:buClr>
                  <a:schemeClr val="accent2"/>
                </a:buClr>
                <a:buFont typeface="Wingdings 2" panose="05020102010507070707" pitchFamily="18" charset="2"/>
                <a:buChar char="»"/>
              </a:pPr>
              <a:r>
                <a:rPr lang="fr-FR" dirty="0"/>
                <a:t>Niveau 4</a:t>
              </a:r>
            </a:p>
            <a:p>
              <a:pPr marL="179388" lvl="4" indent="-90488">
                <a:buClr>
                  <a:schemeClr val="accent2"/>
                </a:buClr>
                <a:buFont typeface="Symbol" panose="05050102010706020507" pitchFamily="18" charset="2"/>
                <a:buChar char="·"/>
              </a:pPr>
              <a:r>
                <a:rPr lang="fr-FR" dirty="0"/>
                <a:t>Niveau 5 </a:t>
              </a:r>
            </a:p>
          </p:txBody>
        </p:sp>
      </p:grpSp>
      <p:sp>
        <p:nvSpPr>
          <p:cNvPr id="17" name="ZoneTexte 16">
            <a:extLst>
              <a:ext uri="{FF2B5EF4-FFF2-40B4-BE49-F238E27FC236}">
                <a16:creationId xmlns:a16="http://schemas.microsoft.com/office/drawing/2014/main" id="{41FEA92C-9CC8-7351-399C-B816654F3F8C}"/>
              </a:ext>
            </a:extLst>
          </p:cNvPr>
          <p:cNvSpPr txBox="1"/>
          <p:nvPr userDrawn="1"/>
        </p:nvSpPr>
        <p:spPr>
          <a:xfrm>
            <a:off x="762000" y="-276999"/>
            <a:ext cx="6356350" cy="276999"/>
          </a:xfrm>
          <a:prstGeom prst="rect">
            <a:avLst/>
          </a:prstGeom>
          <a:noFill/>
        </p:spPr>
        <p:txBody>
          <a:bodyPr wrap="square" rtlCol="0">
            <a:spAutoFit/>
          </a:bodyPr>
          <a:lstStyle/>
          <a:p>
            <a:r>
              <a:rPr lang="fr-FR" sz="1200" dirty="0">
                <a:solidFill>
                  <a:schemeClr val="bg1">
                    <a:lumMod val="50000"/>
                  </a:schemeClr>
                </a:solidFill>
              </a:rPr>
              <a:t>Titre et contenu</a:t>
            </a:r>
          </a:p>
        </p:txBody>
      </p:sp>
      <p:sp>
        <p:nvSpPr>
          <p:cNvPr id="7" name="Espace réservé de la date 6">
            <a:extLst>
              <a:ext uri="{FF2B5EF4-FFF2-40B4-BE49-F238E27FC236}">
                <a16:creationId xmlns:a16="http://schemas.microsoft.com/office/drawing/2014/main" id="{077567A1-1008-9B84-316D-5F291ADF46FE}"/>
              </a:ext>
            </a:extLst>
          </p:cNvPr>
          <p:cNvSpPr>
            <a:spLocks noGrp="1"/>
          </p:cNvSpPr>
          <p:nvPr>
            <p:ph type="dt" sz="half" idx="10"/>
          </p:nvPr>
        </p:nvSpPr>
        <p:spPr/>
        <p:txBody>
          <a:bodyPr/>
          <a:lstStyle/>
          <a:p>
            <a:r>
              <a:rPr lang="fr-FR" dirty="0"/>
              <a:t>Mois 20XX</a:t>
            </a:r>
          </a:p>
        </p:txBody>
      </p:sp>
      <p:sp>
        <p:nvSpPr>
          <p:cNvPr id="8" name="Espace réservé du pied de page 7">
            <a:extLst>
              <a:ext uri="{FF2B5EF4-FFF2-40B4-BE49-F238E27FC236}">
                <a16:creationId xmlns:a16="http://schemas.microsoft.com/office/drawing/2014/main" id="{A606E962-99E9-D48A-99A5-3B6954ECA736}"/>
              </a:ext>
            </a:extLst>
          </p:cNvPr>
          <p:cNvSpPr>
            <a:spLocks noGrp="1"/>
          </p:cNvSpPr>
          <p:nvPr>
            <p:ph type="ftr" sz="quarter" idx="11"/>
          </p:nvPr>
        </p:nvSpPr>
        <p:spPr/>
        <p:txBody>
          <a:bodyPr/>
          <a:lstStyle/>
          <a:p>
            <a:pPr algn="l"/>
            <a:r>
              <a:rPr lang="fr-FR" dirty="0"/>
              <a:t>Titre de la présentation</a:t>
            </a:r>
          </a:p>
        </p:txBody>
      </p:sp>
      <p:sp>
        <p:nvSpPr>
          <p:cNvPr id="9" name="Espace réservé du numéro de diapositive 8">
            <a:extLst>
              <a:ext uri="{FF2B5EF4-FFF2-40B4-BE49-F238E27FC236}">
                <a16:creationId xmlns:a16="http://schemas.microsoft.com/office/drawing/2014/main" id="{338A99CB-CD44-2A53-6119-C8319131CFD8}"/>
              </a:ext>
            </a:extLst>
          </p:cNvPr>
          <p:cNvSpPr>
            <a:spLocks noGrp="1"/>
          </p:cNvSpPr>
          <p:nvPr>
            <p:ph type="sldNum" sz="quarter" idx="12"/>
          </p:nvPr>
        </p:nvSpPr>
        <p:spPr/>
        <p:txBody>
          <a:bodyPr/>
          <a:lstStyle/>
          <a:p>
            <a:fld id="{963E9002-E6CB-4983-8B51-5C3EA949C333}" type="slidenum">
              <a:rPr lang="fr-FR" smtClean="0"/>
              <a:pPr/>
              <a:t>‹N°›</a:t>
            </a:fld>
            <a:endParaRPr lang="fr-FR" dirty="0"/>
          </a:p>
        </p:txBody>
      </p:sp>
      <p:cxnSp>
        <p:nvCxnSpPr>
          <p:cNvPr id="19" name="Connecteur droit 18">
            <a:extLst>
              <a:ext uri="{FF2B5EF4-FFF2-40B4-BE49-F238E27FC236}">
                <a16:creationId xmlns:a16="http://schemas.microsoft.com/office/drawing/2014/main" id="{49AC0E0A-B2D4-4662-AAC0-B85239E046B4}"/>
              </a:ext>
            </a:extLst>
          </p:cNvPr>
          <p:cNvCxnSpPr>
            <a:cxnSpLocks/>
          </p:cNvCxnSpPr>
          <p:nvPr userDrawn="1"/>
        </p:nvCxnSpPr>
        <p:spPr>
          <a:xfrm>
            <a:off x="1373506" y="6441123"/>
            <a:ext cx="10433154"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644261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709B117-1399-764B-2B53-7E757DD9AF13}"/>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B42A89CF-36F3-AD48-0848-06495FBB46EC}"/>
              </a:ext>
            </a:extLst>
          </p:cNvPr>
          <p:cNvSpPr>
            <a:spLocks noGrp="1"/>
          </p:cNvSpPr>
          <p:nvPr>
            <p:ph sz="half" idx="1"/>
          </p:nvPr>
        </p:nvSpPr>
        <p:spPr>
          <a:xfrm>
            <a:off x="300038" y="1156652"/>
            <a:ext cx="5508000" cy="4990147"/>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4" name="Espace réservé du contenu 3">
            <a:extLst>
              <a:ext uri="{FF2B5EF4-FFF2-40B4-BE49-F238E27FC236}">
                <a16:creationId xmlns:a16="http://schemas.microsoft.com/office/drawing/2014/main" id="{EDDB4592-6F76-7CE8-63C8-601B84B7FE85}"/>
              </a:ext>
            </a:extLst>
          </p:cNvPr>
          <p:cNvSpPr>
            <a:spLocks noGrp="1"/>
          </p:cNvSpPr>
          <p:nvPr>
            <p:ph sz="half" idx="2"/>
          </p:nvPr>
        </p:nvSpPr>
        <p:spPr>
          <a:xfrm>
            <a:off x="6383963" y="1156652"/>
            <a:ext cx="5508000" cy="4990147"/>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8" name="ZoneTexte 7">
            <a:extLst>
              <a:ext uri="{FF2B5EF4-FFF2-40B4-BE49-F238E27FC236}">
                <a16:creationId xmlns:a16="http://schemas.microsoft.com/office/drawing/2014/main" id="{7F05B394-29DE-4741-92A9-79BF6F62F595}"/>
              </a:ext>
            </a:extLst>
          </p:cNvPr>
          <p:cNvSpPr txBox="1"/>
          <p:nvPr userDrawn="1"/>
        </p:nvSpPr>
        <p:spPr>
          <a:xfrm>
            <a:off x="762000" y="-276999"/>
            <a:ext cx="6356350" cy="276999"/>
          </a:xfrm>
          <a:prstGeom prst="rect">
            <a:avLst/>
          </a:prstGeom>
          <a:noFill/>
        </p:spPr>
        <p:txBody>
          <a:bodyPr wrap="square" rtlCol="0">
            <a:spAutoFit/>
          </a:bodyPr>
          <a:lstStyle/>
          <a:p>
            <a:r>
              <a:rPr lang="fr-FR" sz="1200" dirty="0">
                <a:solidFill>
                  <a:schemeClr val="bg1">
                    <a:lumMod val="50000"/>
                  </a:schemeClr>
                </a:solidFill>
              </a:rPr>
              <a:t>Deux contenus</a:t>
            </a:r>
          </a:p>
        </p:txBody>
      </p:sp>
      <p:grpSp>
        <p:nvGrpSpPr>
          <p:cNvPr id="16" name="Groupe 15">
            <a:extLst>
              <a:ext uri="{FF2B5EF4-FFF2-40B4-BE49-F238E27FC236}">
                <a16:creationId xmlns:a16="http://schemas.microsoft.com/office/drawing/2014/main" id="{8AA20EC4-35E5-FA91-8494-CA78C51EA515}"/>
              </a:ext>
            </a:extLst>
          </p:cNvPr>
          <p:cNvGrpSpPr/>
          <p:nvPr userDrawn="1"/>
        </p:nvGrpSpPr>
        <p:grpSpPr>
          <a:xfrm>
            <a:off x="-1544638" y="996950"/>
            <a:ext cx="1544638" cy="4392723"/>
            <a:chOff x="-1544638" y="996950"/>
            <a:chExt cx="1544638" cy="4392723"/>
          </a:xfrm>
        </p:grpSpPr>
        <p:grpSp>
          <p:nvGrpSpPr>
            <p:cNvPr id="17" name="Groupe 16">
              <a:extLst>
                <a:ext uri="{FF2B5EF4-FFF2-40B4-BE49-F238E27FC236}">
                  <a16:creationId xmlns:a16="http://schemas.microsoft.com/office/drawing/2014/main" id="{42D5C6BB-B372-E9BF-A53D-0A5C60B5E0B6}"/>
                </a:ext>
              </a:extLst>
            </p:cNvPr>
            <p:cNvGrpSpPr/>
            <p:nvPr userDrawn="1"/>
          </p:nvGrpSpPr>
          <p:grpSpPr>
            <a:xfrm>
              <a:off x="-1544638" y="996950"/>
              <a:ext cx="1544638" cy="4392723"/>
              <a:chOff x="-1544638" y="996950"/>
              <a:chExt cx="1544638" cy="4392723"/>
            </a:xfrm>
          </p:grpSpPr>
          <p:grpSp>
            <p:nvGrpSpPr>
              <p:cNvPr id="19" name="Groupe 18">
                <a:extLst>
                  <a:ext uri="{FF2B5EF4-FFF2-40B4-BE49-F238E27FC236}">
                    <a16:creationId xmlns:a16="http://schemas.microsoft.com/office/drawing/2014/main" id="{925091A6-3349-44AC-54CC-0652077041B1}"/>
                  </a:ext>
                </a:extLst>
              </p:cNvPr>
              <p:cNvGrpSpPr/>
              <p:nvPr userDrawn="1"/>
            </p:nvGrpSpPr>
            <p:grpSpPr>
              <a:xfrm>
                <a:off x="-1544638" y="996950"/>
                <a:ext cx="1544638" cy="4392723"/>
                <a:chOff x="-1754187" y="2562423"/>
                <a:chExt cx="1544638" cy="4392723"/>
              </a:xfrm>
              <a:solidFill>
                <a:schemeClr val="bg2">
                  <a:lumMod val="20000"/>
                  <a:lumOff val="80000"/>
                </a:schemeClr>
              </a:solidFill>
            </p:grpSpPr>
            <p:sp>
              <p:nvSpPr>
                <p:cNvPr id="21" name="ZoneTexte 20">
                  <a:extLst>
                    <a:ext uri="{FF2B5EF4-FFF2-40B4-BE49-F238E27FC236}">
                      <a16:creationId xmlns:a16="http://schemas.microsoft.com/office/drawing/2014/main" id="{FFB27EBA-1138-5C68-C74D-A44FF9E87C11}"/>
                    </a:ext>
                  </a:extLst>
                </p:cNvPr>
                <p:cNvSpPr txBox="1"/>
                <p:nvPr userDrawn="1"/>
              </p:nvSpPr>
              <p:spPr>
                <a:xfrm>
                  <a:off x="-1754187" y="2562423"/>
                  <a:ext cx="1440000" cy="4392723"/>
                </a:xfrm>
                <a:prstGeom prst="rect">
                  <a:avLst/>
                </a:prstGeom>
                <a:grpFill/>
              </p:spPr>
              <p:txBody>
                <a:bodyPr wrap="square" lIns="72000" tIns="72000" rIns="72000" bIns="72000" rtlCol="0">
                  <a:spAutoFit/>
                </a:bodyPr>
                <a:lstStyle/>
                <a:p>
                  <a:r>
                    <a:rPr lang="fr-FR" sz="1200" b="1" dirty="0">
                      <a:solidFill>
                        <a:schemeClr val="bg1">
                          <a:lumMod val="50000"/>
                        </a:schemeClr>
                      </a:solidFill>
                    </a:rPr>
                    <a:t>Astuce</a:t>
                  </a:r>
                </a:p>
                <a:p>
                  <a:r>
                    <a:rPr lang="fr-FR" sz="1200" dirty="0">
                      <a:solidFill>
                        <a:schemeClr val="bg1">
                          <a:lumMod val="50000"/>
                        </a:schemeClr>
                      </a:solidFill>
                    </a:rPr>
                    <a:t>Cette zone de texte permet plusieurs niveaux de texte préformatés :</a:t>
                  </a: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r>
                    <a:rPr lang="fr-FR" sz="1200" dirty="0">
                      <a:solidFill>
                        <a:schemeClr val="bg1">
                          <a:lumMod val="50000"/>
                        </a:schemeClr>
                      </a:solidFill>
                    </a:rPr>
                    <a:t>Pour passer de l’un à l’autre utilisez les icônes d’augmentation ou de réduction de niveaux :</a:t>
                  </a:r>
                </a:p>
                <a:p>
                  <a:endParaRPr lang="fr-FR" sz="1200" dirty="0">
                    <a:solidFill>
                      <a:schemeClr val="bg1">
                        <a:lumMod val="50000"/>
                      </a:schemeClr>
                    </a:solidFill>
                  </a:endParaRPr>
                </a:p>
                <a:p>
                  <a:endParaRPr lang="fr-FR" sz="1200" dirty="0">
                    <a:solidFill>
                      <a:schemeClr val="bg1">
                        <a:lumMod val="50000"/>
                      </a:schemeClr>
                    </a:solidFill>
                  </a:endParaRPr>
                </a:p>
              </p:txBody>
            </p:sp>
            <p:sp>
              <p:nvSpPr>
                <p:cNvPr id="22" name="Triangle isocèle 21">
                  <a:extLst>
                    <a:ext uri="{FF2B5EF4-FFF2-40B4-BE49-F238E27FC236}">
                      <a16:creationId xmlns:a16="http://schemas.microsoft.com/office/drawing/2014/main" id="{07B15B93-E4FA-0395-12E3-E54F6602332F}"/>
                    </a:ext>
                  </a:extLst>
                </p:cNvPr>
                <p:cNvSpPr/>
                <p:nvPr userDrawn="1"/>
              </p:nvSpPr>
              <p:spPr>
                <a:xfrm rot="5400000">
                  <a:off x="-457993" y="2794271"/>
                  <a:ext cx="368300" cy="128588"/>
                </a:xfrm>
                <a:prstGeom prst="triangl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200" dirty="0"/>
                </a:p>
              </p:txBody>
            </p:sp>
          </p:grpSp>
          <p:pic>
            <p:nvPicPr>
              <p:cNvPr id="20" name="Image 19">
                <a:extLst>
                  <a:ext uri="{FF2B5EF4-FFF2-40B4-BE49-F238E27FC236}">
                    <a16:creationId xmlns:a16="http://schemas.microsoft.com/office/drawing/2014/main" id="{6055D239-213C-8206-84EE-8A92E577E930}"/>
                  </a:ext>
                </a:extLst>
              </p:cNvPr>
              <p:cNvPicPr>
                <a:picLocks noChangeAspect="1"/>
              </p:cNvPicPr>
              <p:nvPr userDrawn="1"/>
            </p:nvPicPr>
            <p:blipFill>
              <a:blip r:embed="rId2"/>
              <a:stretch>
                <a:fillRect/>
              </a:stretch>
            </p:blipFill>
            <p:spPr>
              <a:xfrm>
                <a:off x="-1160463" y="4766983"/>
                <a:ext cx="542925" cy="295275"/>
              </a:xfrm>
              <a:prstGeom prst="rect">
                <a:avLst/>
              </a:prstGeom>
            </p:spPr>
          </p:pic>
        </p:grpSp>
        <p:sp>
          <p:nvSpPr>
            <p:cNvPr id="18" name="Espace réservé du contenu 2">
              <a:extLst>
                <a:ext uri="{FF2B5EF4-FFF2-40B4-BE49-F238E27FC236}">
                  <a16:creationId xmlns:a16="http://schemas.microsoft.com/office/drawing/2014/main" id="{43D65C68-7DE5-9CD3-6015-A3F8C948D350}"/>
                </a:ext>
              </a:extLst>
            </p:cNvPr>
            <p:cNvSpPr txBox="1">
              <a:spLocks/>
            </p:cNvSpPr>
            <p:nvPr userDrawn="1"/>
          </p:nvSpPr>
          <p:spPr>
            <a:xfrm>
              <a:off x="-1524145" y="2253672"/>
              <a:ext cx="1397145" cy="1394691"/>
            </a:xfrm>
            <a:prstGeom prst="rect">
              <a:avLst/>
            </a:prstGeom>
            <a:solidFill>
              <a:schemeClr val="bg1"/>
            </a:solidFill>
          </p:spPr>
          <p:txBody>
            <a:bodyPr vert="horz" lIns="91440" tIns="45720" rIns="91440" bIns="45720" rtlCol="0">
              <a:normAutofit/>
            </a:bodyPr>
            <a:lstStyle>
              <a:lvl1pPr marL="0" indent="0" algn="l" defTabSz="914400" rtl="0" eaLnBrk="1" latinLnBrk="0" hangingPunct="1">
                <a:lnSpc>
                  <a:spcPct val="90000"/>
                </a:lnSpc>
                <a:spcBef>
                  <a:spcPts val="1000"/>
                </a:spcBef>
                <a:spcAft>
                  <a:spcPts val="600"/>
                </a:spcAft>
                <a:buFont typeface="Arial" panose="020B0604020202020204" pitchFamily="34" charset="0"/>
                <a:buNone/>
                <a:defRPr sz="1400" b="1" kern="1200" cap="all" baseline="0">
                  <a:solidFill>
                    <a:schemeClr val="tx2"/>
                  </a:solidFill>
                  <a:latin typeface="+mn-lt"/>
                  <a:ea typeface="+mn-ea"/>
                  <a:cs typeface="+mn-cs"/>
                </a:defRPr>
              </a:lvl1pPr>
              <a:lvl2pPr marL="0" indent="0" algn="l" defTabSz="914400" rtl="0" eaLnBrk="1" latinLnBrk="0" hangingPunct="1">
                <a:lnSpc>
                  <a:spcPct val="90000"/>
                </a:lnSpc>
                <a:spcBef>
                  <a:spcPts val="600"/>
                </a:spcBef>
                <a:buFont typeface="Arial" panose="020B0604020202020204" pitchFamily="34" charset="0"/>
                <a:buNone/>
                <a:defRPr sz="1200" b="1" kern="1200">
                  <a:solidFill>
                    <a:schemeClr val="accent2"/>
                  </a:solidFill>
                  <a:latin typeface="+mn-lt"/>
                  <a:ea typeface="+mn-ea"/>
                  <a:cs typeface="+mn-cs"/>
                </a:defRPr>
              </a:lvl2pPr>
              <a:lvl3pPr marL="0" indent="0" algn="l" defTabSz="914400" rtl="0" eaLnBrk="1" latinLnBrk="0" hangingPunct="1">
                <a:lnSpc>
                  <a:spcPct val="90000"/>
                </a:lnSpc>
                <a:spcBef>
                  <a:spcPts val="600"/>
                </a:spcBef>
                <a:buFont typeface="Arial" panose="020B0604020202020204" pitchFamily="34" charset="0"/>
                <a:buNone/>
                <a:defRPr sz="1200" kern="1200">
                  <a:solidFill>
                    <a:schemeClr val="tx1"/>
                  </a:solidFill>
                  <a:latin typeface="+mn-lt"/>
                  <a:ea typeface="+mn-ea"/>
                  <a:cs typeface="+mn-cs"/>
                </a:defRPr>
              </a:lvl3pPr>
              <a:lvl4pPr marL="88900" indent="-88900" algn="l" defTabSz="914400" rtl="0" eaLnBrk="1" latinLnBrk="0" hangingPunct="1">
                <a:lnSpc>
                  <a:spcPct val="90000"/>
                </a:lnSpc>
                <a:spcBef>
                  <a:spcPts val="600"/>
                </a:spcBef>
                <a:buFont typeface="Arial" panose="020B0604020202020204" pitchFamily="34" charset="0"/>
                <a:buChar char="•"/>
                <a:defRPr sz="1200" kern="1200">
                  <a:solidFill>
                    <a:schemeClr val="tx1"/>
                  </a:solidFill>
                  <a:latin typeface="+mn-lt"/>
                  <a:ea typeface="+mn-ea"/>
                  <a:cs typeface="+mn-cs"/>
                </a:defRPr>
              </a:lvl4pPr>
              <a:lvl5pPr marL="179388" indent="-90488" algn="l" defTabSz="914400" rtl="0" eaLnBrk="1" latinLnBrk="0" hangingPunct="1">
                <a:lnSpc>
                  <a:spcPct val="90000"/>
                </a:lnSpc>
                <a:spcBef>
                  <a:spcPts val="600"/>
                </a:spcBef>
                <a:buFont typeface="Arial" panose="020B0604020202020204" pitchFamily="34" charset="0"/>
                <a:buChar char="•"/>
                <a:defRPr sz="1200" kern="1200">
                  <a:solidFill>
                    <a:schemeClr val="tx1"/>
                  </a:solidFill>
                  <a:latin typeface="+mn-lt"/>
                  <a:ea typeface="+mn-ea"/>
                  <a:cs typeface="+mn-cs"/>
                </a:defRPr>
              </a:lvl5pPr>
              <a:lvl6pPr marL="266700" indent="-87313" algn="l" defTabSz="914400" rtl="0" eaLnBrk="1" latinLnBrk="0" hangingPunct="1">
                <a:lnSpc>
                  <a:spcPct val="90000"/>
                </a:lnSpc>
                <a:spcBef>
                  <a:spcPts val="600"/>
                </a:spcBef>
                <a:buFont typeface="Arial" panose="020B0604020202020204" pitchFamily="34" charset="0"/>
                <a:buChar char="•"/>
                <a:defRPr sz="11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0"/>
                </a:spcAft>
              </a:pPr>
              <a:r>
                <a:rPr lang="fr-FR" dirty="0">
                  <a:solidFill>
                    <a:schemeClr val="accent2"/>
                  </a:solidFill>
                </a:rPr>
                <a:t>niveau 1</a:t>
              </a:r>
            </a:p>
            <a:p>
              <a:pPr lvl="1">
                <a:spcBef>
                  <a:spcPts val="1200"/>
                </a:spcBef>
              </a:pPr>
              <a:r>
                <a:rPr lang="fr-FR" dirty="0">
                  <a:solidFill>
                    <a:schemeClr val="accent1"/>
                  </a:solidFill>
                </a:rPr>
                <a:t>Niveau 2</a:t>
              </a:r>
            </a:p>
            <a:p>
              <a:pPr lvl="2"/>
              <a:r>
                <a:rPr lang="fr-FR" dirty="0"/>
                <a:t>Niveau 3</a:t>
              </a:r>
            </a:p>
            <a:p>
              <a:pPr marL="88900" lvl="3" indent="-88900">
                <a:buClr>
                  <a:schemeClr val="accent2"/>
                </a:buClr>
                <a:buFont typeface="Wingdings 2" panose="05020102010507070707" pitchFamily="18" charset="2"/>
                <a:buChar char="»"/>
              </a:pPr>
              <a:r>
                <a:rPr lang="fr-FR" dirty="0"/>
                <a:t>Niveau 4</a:t>
              </a:r>
            </a:p>
            <a:p>
              <a:pPr marL="179388" lvl="4" indent="-90488">
                <a:buClr>
                  <a:schemeClr val="accent2"/>
                </a:buClr>
                <a:buFont typeface="Symbol" panose="05050102010706020507" pitchFamily="18" charset="2"/>
                <a:buChar char="·"/>
              </a:pPr>
              <a:r>
                <a:rPr lang="fr-FR" dirty="0"/>
                <a:t>Niveau 5 </a:t>
              </a:r>
            </a:p>
          </p:txBody>
        </p:sp>
      </p:grpSp>
      <p:sp>
        <p:nvSpPr>
          <p:cNvPr id="9" name="Espace réservé de la date 8">
            <a:extLst>
              <a:ext uri="{FF2B5EF4-FFF2-40B4-BE49-F238E27FC236}">
                <a16:creationId xmlns:a16="http://schemas.microsoft.com/office/drawing/2014/main" id="{2A2FAD20-A158-272A-6AE1-0B6593A6CA18}"/>
              </a:ext>
            </a:extLst>
          </p:cNvPr>
          <p:cNvSpPr>
            <a:spLocks noGrp="1"/>
          </p:cNvSpPr>
          <p:nvPr>
            <p:ph type="dt" sz="half" idx="10"/>
          </p:nvPr>
        </p:nvSpPr>
        <p:spPr/>
        <p:txBody>
          <a:bodyPr/>
          <a:lstStyle/>
          <a:p>
            <a:r>
              <a:rPr lang="fr-FR" dirty="0"/>
              <a:t>Mois 20XX</a:t>
            </a:r>
          </a:p>
        </p:txBody>
      </p:sp>
      <p:sp>
        <p:nvSpPr>
          <p:cNvPr id="10" name="Espace réservé du pied de page 9">
            <a:extLst>
              <a:ext uri="{FF2B5EF4-FFF2-40B4-BE49-F238E27FC236}">
                <a16:creationId xmlns:a16="http://schemas.microsoft.com/office/drawing/2014/main" id="{212537E4-8A7D-E22D-D3F0-7B8AF01269BD}"/>
              </a:ext>
            </a:extLst>
          </p:cNvPr>
          <p:cNvSpPr>
            <a:spLocks noGrp="1"/>
          </p:cNvSpPr>
          <p:nvPr>
            <p:ph type="ftr" sz="quarter" idx="11"/>
          </p:nvPr>
        </p:nvSpPr>
        <p:spPr/>
        <p:txBody>
          <a:bodyPr/>
          <a:lstStyle/>
          <a:p>
            <a:pPr algn="l"/>
            <a:r>
              <a:rPr lang="fr-FR" dirty="0"/>
              <a:t>Titre de la présentation</a:t>
            </a:r>
          </a:p>
        </p:txBody>
      </p:sp>
      <p:sp>
        <p:nvSpPr>
          <p:cNvPr id="11" name="Espace réservé du numéro de diapositive 10">
            <a:extLst>
              <a:ext uri="{FF2B5EF4-FFF2-40B4-BE49-F238E27FC236}">
                <a16:creationId xmlns:a16="http://schemas.microsoft.com/office/drawing/2014/main" id="{EE0CEB0E-675F-1DC4-59D9-5AC090DBCC5E}"/>
              </a:ext>
            </a:extLst>
          </p:cNvPr>
          <p:cNvSpPr>
            <a:spLocks noGrp="1"/>
          </p:cNvSpPr>
          <p:nvPr>
            <p:ph type="sldNum" sz="quarter" idx="12"/>
          </p:nvPr>
        </p:nvSpPr>
        <p:spPr/>
        <p:txBody>
          <a:bodyPr/>
          <a:lstStyle/>
          <a:p>
            <a:fld id="{963E9002-E6CB-4983-8B51-5C3EA949C333}" type="slidenum">
              <a:rPr lang="fr-FR" smtClean="0"/>
              <a:pPr/>
              <a:t>‹N°›</a:t>
            </a:fld>
            <a:endParaRPr lang="fr-FR" dirty="0"/>
          </a:p>
        </p:txBody>
      </p:sp>
      <p:cxnSp>
        <p:nvCxnSpPr>
          <p:cNvPr id="23" name="Connecteur droit 22">
            <a:extLst>
              <a:ext uri="{FF2B5EF4-FFF2-40B4-BE49-F238E27FC236}">
                <a16:creationId xmlns:a16="http://schemas.microsoft.com/office/drawing/2014/main" id="{AE7FA85B-C05D-4CE3-A351-A8426067B51E}"/>
              </a:ext>
            </a:extLst>
          </p:cNvPr>
          <p:cNvCxnSpPr>
            <a:cxnSpLocks/>
          </p:cNvCxnSpPr>
          <p:nvPr userDrawn="1"/>
        </p:nvCxnSpPr>
        <p:spPr>
          <a:xfrm>
            <a:off x="1373506" y="6441123"/>
            <a:ext cx="10433154"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49917115"/>
      </p:ext>
    </p:extLst>
  </p:cSld>
  <p:clrMapOvr>
    <a:masterClrMapping/>
  </p:clrMapOvr>
  <p:extLst>
    <p:ext uri="{DCECCB84-F9BA-43D5-87BE-67443E8EF086}">
      <p15:sldGuideLst xmlns:p15="http://schemas.microsoft.com/office/powerpoint/2012/main">
        <p15:guide id="1" pos="384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hapô et deux contenus / orange">
    <p:spTree>
      <p:nvGrpSpPr>
        <p:cNvPr id="1" name=""/>
        <p:cNvGrpSpPr/>
        <p:nvPr/>
      </p:nvGrpSpPr>
      <p:grpSpPr>
        <a:xfrm>
          <a:off x="0" y="0"/>
          <a:ext cx="0" cy="0"/>
          <a:chOff x="0" y="0"/>
          <a:chExt cx="0" cy="0"/>
        </a:xfrm>
      </p:grpSpPr>
      <p:sp>
        <p:nvSpPr>
          <p:cNvPr id="20" name="Ellipse 4">
            <a:extLst>
              <a:ext uri="{FF2B5EF4-FFF2-40B4-BE49-F238E27FC236}">
                <a16:creationId xmlns:a16="http://schemas.microsoft.com/office/drawing/2014/main" id="{B3B40885-1835-49FD-AEB3-484D14018BA3}"/>
              </a:ext>
            </a:extLst>
          </p:cNvPr>
          <p:cNvSpPr/>
          <p:nvPr userDrawn="1"/>
        </p:nvSpPr>
        <p:spPr>
          <a:xfrm>
            <a:off x="384174" y="1035097"/>
            <a:ext cx="830439" cy="1658715"/>
          </a:xfrm>
          <a:custGeom>
            <a:avLst/>
            <a:gdLst>
              <a:gd name="connsiteX0" fmla="*/ 0 w 6833062"/>
              <a:gd name="connsiteY0" fmla="*/ 3416531 h 6833062"/>
              <a:gd name="connsiteX1" fmla="*/ 3416531 w 6833062"/>
              <a:gd name="connsiteY1" fmla="*/ 0 h 6833062"/>
              <a:gd name="connsiteX2" fmla="*/ 6833062 w 6833062"/>
              <a:gd name="connsiteY2" fmla="*/ 3416531 h 6833062"/>
              <a:gd name="connsiteX3" fmla="*/ 3416531 w 6833062"/>
              <a:gd name="connsiteY3" fmla="*/ 6833062 h 6833062"/>
              <a:gd name="connsiteX4" fmla="*/ 0 w 6833062"/>
              <a:gd name="connsiteY4" fmla="*/ 3416531 h 6833062"/>
              <a:gd name="connsiteX0" fmla="*/ 427067 w 3843598"/>
              <a:gd name="connsiteY0" fmla="*/ 6928034 h 7023006"/>
              <a:gd name="connsiteX1" fmla="*/ 427067 w 3843598"/>
              <a:gd name="connsiteY1" fmla="*/ 94972 h 7023006"/>
              <a:gd name="connsiteX2" fmla="*/ 3843598 w 3843598"/>
              <a:gd name="connsiteY2" fmla="*/ 3511503 h 7023006"/>
              <a:gd name="connsiteX3" fmla="*/ 427067 w 3843598"/>
              <a:gd name="connsiteY3" fmla="*/ 6928034 h 7023006"/>
              <a:gd name="connsiteX0" fmla="*/ 257759 w 3674290"/>
              <a:gd name="connsiteY0" fmla="*/ 7136852 h 7231824"/>
              <a:gd name="connsiteX1" fmla="*/ 257759 w 3674290"/>
              <a:gd name="connsiteY1" fmla="*/ 303790 h 7231824"/>
              <a:gd name="connsiteX2" fmla="*/ 3674290 w 3674290"/>
              <a:gd name="connsiteY2" fmla="*/ 3720321 h 7231824"/>
              <a:gd name="connsiteX3" fmla="*/ 257759 w 3674290"/>
              <a:gd name="connsiteY3" fmla="*/ 7136852 h 7231824"/>
              <a:gd name="connsiteX0" fmla="*/ 856178 w 4272709"/>
              <a:gd name="connsiteY0" fmla="*/ 6833192 h 6928164"/>
              <a:gd name="connsiteX1" fmla="*/ 856178 w 4272709"/>
              <a:gd name="connsiteY1" fmla="*/ 130 h 6928164"/>
              <a:gd name="connsiteX2" fmla="*/ 4272709 w 4272709"/>
              <a:gd name="connsiteY2" fmla="*/ 3416661 h 6928164"/>
              <a:gd name="connsiteX3" fmla="*/ 856178 w 4272709"/>
              <a:gd name="connsiteY3" fmla="*/ 6833192 h 6928164"/>
              <a:gd name="connsiteX0" fmla="*/ 361709 w 3778240"/>
              <a:gd name="connsiteY0" fmla="*/ 7235252 h 7330224"/>
              <a:gd name="connsiteX1" fmla="*/ 361709 w 3778240"/>
              <a:gd name="connsiteY1" fmla="*/ 402190 h 7330224"/>
              <a:gd name="connsiteX2" fmla="*/ 3778240 w 3778240"/>
              <a:gd name="connsiteY2" fmla="*/ 3818721 h 7330224"/>
              <a:gd name="connsiteX3" fmla="*/ 361709 w 3778240"/>
              <a:gd name="connsiteY3" fmla="*/ 7235252 h 7330224"/>
              <a:gd name="connsiteX0" fmla="*/ 603768 w 4020299"/>
              <a:gd name="connsiteY0" fmla="*/ 6849183 h 6944155"/>
              <a:gd name="connsiteX1" fmla="*/ 603768 w 4020299"/>
              <a:gd name="connsiteY1" fmla="*/ 16121 h 6944155"/>
              <a:gd name="connsiteX2" fmla="*/ 4020299 w 4020299"/>
              <a:gd name="connsiteY2" fmla="*/ 3432652 h 6944155"/>
              <a:gd name="connsiteX3" fmla="*/ 603768 w 4020299"/>
              <a:gd name="connsiteY3" fmla="*/ 6849183 h 6944155"/>
              <a:gd name="connsiteX0" fmla="*/ 603768 w 4020299"/>
              <a:gd name="connsiteY0" fmla="*/ 6849183 h 6944155"/>
              <a:gd name="connsiteX1" fmla="*/ 603768 w 4020299"/>
              <a:gd name="connsiteY1" fmla="*/ 16121 h 6944155"/>
              <a:gd name="connsiteX2" fmla="*/ 4020299 w 4020299"/>
              <a:gd name="connsiteY2" fmla="*/ 3432652 h 6944155"/>
              <a:gd name="connsiteX3" fmla="*/ 603768 w 4020299"/>
              <a:gd name="connsiteY3" fmla="*/ 6849183 h 6944155"/>
              <a:gd name="connsiteX0" fmla="*/ 257854 w 3674385"/>
              <a:gd name="connsiteY0" fmla="*/ 6833062 h 6928034"/>
              <a:gd name="connsiteX1" fmla="*/ 257854 w 3674385"/>
              <a:gd name="connsiteY1" fmla="*/ 0 h 6928034"/>
              <a:gd name="connsiteX2" fmla="*/ 3674385 w 3674385"/>
              <a:gd name="connsiteY2" fmla="*/ 3416531 h 6928034"/>
              <a:gd name="connsiteX3" fmla="*/ 257854 w 3674385"/>
              <a:gd name="connsiteY3" fmla="*/ 6833062 h 6928034"/>
              <a:gd name="connsiteX0" fmla="*/ 257854 w 3674385"/>
              <a:gd name="connsiteY0" fmla="*/ 6833062 h 6928034"/>
              <a:gd name="connsiteX1" fmla="*/ 257854 w 3674385"/>
              <a:gd name="connsiteY1" fmla="*/ 0 h 6928034"/>
              <a:gd name="connsiteX2" fmla="*/ 3674385 w 3674385"/>
              <a:gd name="connsiteY2" fmla="*/ 3416531 h 6928034"/>
              <a:gd name="connsiteX3" fmla="*/ 257854 w 3674385"/>
              <a:gd name="connsiteY3" fmla="*/ 6833062 h 6928034"/>
              <a:gd name="connsiteX0" fmla="*/ 257854 w 3674385"/>
              <a:gd name="connsiteY0" fmla="*/ 6833062 h 6928034"/>
              <a:gd name="connsiteX1" fmla="*/ 257854 w 3674385"/>
              <a:gd name="connsiteY1" fmla="*/ 0 h 6928034"/>
              <a:gd name="connsiteX2" fmla="*/ 3674385 w 3674385"/>
              <a:gd name="connsiteY2" fmla="*/ 3416531 h 6928034"/>
              <a:gd name="connsiteX3" fmla="*/ 257854 w 3674385"/>
              <a:gd name="connsiteY3" fmla="*/ 6833062 h 6928034"/>
              <a:gd name="connsiteX0" fmla="*/ 257854 w 3674385"/>
              <a:gd name="connsiteY0" fmla="*/ 6833062 h 6833062"/>
              <a:gd name="connsiteX1" fmla="*/ 257854 w 3674385"/>
              <a:gd name="connsiteY1" fmla="*/ 0 h 6833062"/>
              <a:gd name="connsiteX2" fmla="*/ 3674385 w 3674385"/>
              <a:gd name="connsiteY2" fmla="*/ 3416531 h 6833062"/>
              <a:gd name="connsiteX3" fmla="*/ 257854 w 367438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15744 w 3432275"/>
              <a:gd name="connsiteY0" fmla="*/ 6833062 h 6833062"/>
              <a:gd name="connsiteX1" fmla="*/ 15744 w 3432275"/>
              <a:gd name="connsiteY1" fmla="*/ 0 h 6833062"/>
              <a:gd name="connsiteX2" fmla="*/ 3432275 w 3432275"/>
              <a:gd name="connsiteY2" fmla="*/ 3416531 h 6833062"/>
              <a:gd name="connsiteX3" fmla="*/ 15744 w 3432275"/>
              <a:gd name="connsiteY3" fmla="*/ 6833062 h 6833062"/>
              <a:gd name="connsiteX0" fmla="*/ 9167 w 3425698"/>
              <a:gd name="connsiteY0" fmla="*/ 6833062 h 6833062"/>
              <a:gd name="connsiteX1" fmla="*/ 9167 w 3425698"/>
              <a:gd name="connsiteY1" fmla="*/ 0 h 6833062"/>
              <a:gd name="connsiteX2" fmla="*/ 3425698 w 3425698"/>
              <a:gd name="connsiteY2" fmla="*/ 3416531 h 6833062"/>
              <a:gd name="connsiteX3" fmla="*/ 9167 w 3425698"/>
              <a:gd name="connsiteY3" fmla="*/ 6833062 h 6833062"/>
              <a:gd name="connsiteX0" fmla="*/ 4386 w 3420917"/>
              <a:gd name="connsiteY0" fmla="*/ 6833062 h 6833062"/>
              <a:gd name="connsiteX1" fmla="*/ 4386 w 3420917"/>
              <a:gd name="connsiteY1" fmla="*/ 0 h 6833062"/>
              <a:gd name="connsiteX2" fmla="*/ 3420917 w 3420917"/>
              <a:gd name="connsiteY2" fmla="*/ 3416531 h 6833062"/>
              <a:gd name="connsiteX3" fmla="*/ 4386 w 3420917"/>
              <a:gd name="connsiteY3" fmla="*/ 6833062 h 6833062"/>
              <a:gd name="connsiteX0" fmla="*/ 4386 w 3420985"/>
              <a:gd name="connsiteY0" fmla="*/ 6833062 h 6833062"/>
              <a:gd name="connsiteX1" fmla="*/ 4386 w 3420985"/>
              <a:gd name="connsiteY1" fmla="*/ 0 h 6833062"/>
              <a:gd name="connsiteX2" fmla="*/ 3420917 w 3420985"/>
              <a:gd name="connsiteY2" fmla="*/ 3416531 h 6833062"/>
              <a:gd name="connsiteX3" fmla="*/ 4386 w 3420985"/>
              <a:gd name="connsiteY3" fmla="*/ 6833062 h 6833062"/>
            </a:gdLst>
            <a:ahLst/>
            <a:cxnLst>
              <a:cxn ang="0">
                <a:pos x="connsiteX0" y="connsiteY0"/>
              </a:cxn>
              <a:cxn ang="0">
                <a:pos x="connsiteX1" y="connsiteY1"/>
              </a:cxn>
              <a:cxn ang="0">
                <a:pos x="connsiteX2" y="connsiteY2"/>
              </a:cxn>
              <a:cxn ang="0">
                <a:pos x="connsiteX3" y="connsiteY3"/>
              </a:cxn>
            </a:cxnLst>
            <a:rect l="l" t="t" r="r" b="b"/>
            <a:pathLst>
              <a:path w="3420985" h="6833062">
                <a:moveTo>
                  <a:pt x="4386" y="6833062"/>
                </a:moveTo>
                <a:cubicBezTo>
                  <a:pt x="-5638" y="2756647"/>
                  <a:pt x="4702" y="1690776"/>
                  <a:pt x="4386" y="0"/>
                </a:cubicBezTo>
                <a:cubicBezTo>
                  <a:pt x="2179819" y="9346"/>
                  <a:pt x="3431675" y="1927666"/>
                  <a:pt x="3420917" y="3416531"/>
                </a:cubicBezTo>
                <a:cubicBezTo>
                  <a:pt x="3410159" y="4905396"/>
                  <a:pt x="2370335" y="6800056"/>
                  <a:pt x="4386" y="6833062"/>
                </a:cubicBezTo>
                <a:close/>
              </a:path>
            </a:pathLst>
          </a:custGeom>
          <a:gradFill>
            <a:gsLst>
              <a:gs pos="40000">
                <a:srgbClr val="FF735F">
                  <a:alpha val="20000"/>
                </a:srgbClr>
              </a:gs>
              <a:gs pos="80000">
                <a:srgbClr val="FF735F">
                  <a:alpha val="4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3" name="Espace réservé du contenu 2">
            <a:extLst>
              <a:ext uri="{FF2B5EF4-FFF2-40B4-BE49-F238E27FC236}">
                <a16:creationId xmlns:a16="http://schemas.microsoft.com/office/drawing/2014/main" id="{B42A89CF-36F3-AD48-0848-06495FBB46EC}"/>
              </a:ext>
            </a:extLst>
          </p:cNvPr>
          <p:cNvSpPr>
            <a:spLocks noGrp="1"/>
          </p:cNvSpPr>
          <p:nvPr>
            <p:ph sz="half" idx="1"/>
          </p:nvPr>
        </p:nvSpPr>
        <p:spPr>
          <a:xfrm>
            <a:off x="4307151" y="2463800"/>
            <a:ext cx="3564000" cy="368299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4" name="Espace réservé du contenu 3">
            <a:extLst>
              <a:ext uri="{FF2B5EF4-FFF2-40B4-BE49-F238E27FC236}">
                <a16:creationId xmlns:a16="http://schemas.microsoft.com/office/drawing/2014/main" id="{EDDB4592-6F76-7CE8-63C8-601B84B7FE85}"/>
              </a:ext>
            </a:extLst>
          </p:cNvPr>
          <p:cNvSpPr>
            <a:spLocks noGrp="1"/>
          </p:cNvSpPr>
          <p:nvPr>
            <p:ph sz="half" idx="2"/>
          </p:nvPr>
        </p:nvSpPr>
        <p:spPr>
          <a:xfrm>
            <a:off x="8327963" y="2463800"/>
            <a:ext cx="3564000" cy="368299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sp>
        <p:nvSpPr>
          <p:cNvPr id="8" name="ZoneTexte 7">
            <a:extLst>
              <a:ext uri="{FF2B5EF4-FFF2-40B4-BE49-F238E27FC236}">
                <a16:creationId xmlns:a16="http://schemas.microsoft.com/office/drawing/2014/main" id="{7F05B394-29DE-4741-92A9-79BF6F62F595}"/>
              </a:ext>
            </a:extLst>
          </p:cNvPr>
          <p:cNvSpPr txBox="1"/>
          <p:nvPr userDrawn="1"/>
        </p:nvSpPr>
        <p:spPr>
          <a:xfrm>
            <a:off x="762000" y="-276999"/>
            <a:ext cx="6356350" cy="276999"/>
          </a:xfrm>
          <a:prstGeom prst="rect">
            <a:avLst/>
          </a:prstGeom>
          <a:noFill/>
        </p:spPr>
        <p:txBody>
          <a:bodyPr wrap="square" rtlCol="0">
            <a:spAutoFit/>
          </a:bodyPr>
          <a:lstStyle/>
          <a:p>
            <a:r>
              <a:rPr lang="fr-FR" sz="1200" dirty="0">
                <a:solidFill>
                  <a:schemeClr val="bg1">
                    <a:lumMod val="50000"/>
                  </a:schemeClr>
                </a:solidFill>
              </a:rPr>
              <a:t>Chapô et deux contenus / orange</a:t>
            </a:r>
          </a:p>
        </p:txBody>
      </p:sp>
      <p:sp>
        <p:nvSpPr>
          <p:cNvPr id="2" name="Titre 1">
            <a:extLst>
              <a:ext uri="{FF2B5EF4-FFF2-40B4-BE49-F238E27FC236}">
                <a16:creationId xmlns:a16="http://schemas.microsoft.com/office/drawing/2014/main" id="{F709B117-1399-764B-2B53-7E757DD9AF13}"/>
              </a:ext>
            </a:extLst>
          </p:cNvPr>
          <p:cNvSpPr>
            <a:spLocks noGrp="1"/>
          </p:cNvSpPr>
          <p:nvPr>
            <p:ph type="title"/>
          </p:nvPr>
        </p:nvSpPr>
        <p:spPr>
          <a:xfrm>
            <a:off x="680224" y="1404163"/>
            <a:ext cx="7252514" cy="892652"/>
          </a:xfrm>
        </p:spPr>
        <p:txBody>
          <a:bodyPr anchor="ctr"/>
          <a:lstStyle/>
          <a:p>
            <a:r>
              <a:rPr lang="fr-FR"/>
              <a:t>Modifiez le style du titre</a:t>
            </a:r>
            <a:endParaRPr lang="fr-FR" dirty="0"/>
          </a:p>
        </p:txBody>
      </p:sp>
      <p:cxnSp>
        <p:nvCxnSpPr>
          <p:cNvPr id="22" name="Connecteur droit 21">
            <a:extLst>
              <a:ext uri="{FF2B5EF4-FFF2-40B4-BE49-F238E27FC236}">
                <a16:creationId xmlns:a16="http://schemas.microsoft.com/office/drawing/2014/main" id="{B30F1B13-841A-45E6-40A7-42F527B8D944}"/>
              </a:ext>
            </a:extLst>
          </p:cNvPr>
          <p:cNvCxnSpPr>
            <a:cxnSpLocks/>
          </p:cNvCxnSpPr>
          <p:nvPr userDrawn="1"/>
        </p:nvCxnSpPr>
        <p:spPr>
          <a:xfrm>
            <a:off x="384174" y="2997994"/>
            <a:ext cx="828000"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24" name="Espace réservé du texte 23">
            <a:extLst>
              <a:ext uri="{FF2B5EF4-FFF2-40B4-BE49-F238E27FC236}">
                <a16:creationId xmlns:a16="http://schemas.microsoft.com/office/drawing/2014/main" id="{8A3C3E56-E871-A5B9-C67A-B216796E4053}"/>
              </a:ext>
            </a:extLst>
          </p:cNvPr>
          <p:cNvSpPr>
            <a:spLocks noGrp="1"/>
          </p:cNvSpPr>
          <p:nvPr>
            <p:ph type="body" sz="quarter" idx="13"/>
          </p:nvPr>
        </p:nvSpPr>
        <p:spPr>
          <a:xfrm>
            <a:off x="300037" y="3101974"/>
            <a:ext cx="3736703" cy="3042347"/>
          </a:xfrm>
        </p:spPr>
        <p:txBody>
          <a:bodyPr/>
          <a:lstStyle>
            <a:lvl1pPr>
              <a:lnSpc>
                <a:spcPct val="100000"/>
              </a:lnSpc>
              <a:defRPr cap="none">
                <a:solidFill>
                  <a:schemeClr val="accent1"/>
                </a:solidFill>
              </a:defRPr>
            </a:lvl1pPr>
            <a:lvl2pPr>
              <a:defRPr cap="none"/>
            </a:lvl2pPr>
            <a:lvl3pPr>
              <a:defRPr cap="none"/>
            </a:lvl3pPr>
            <a:lvl4pPr>
              <a:defRPr cap="none"/>
            </a:lvl4pPr>
            <a:lvl5pPr>
              <a:defRPr cap="none"/>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FR" dirty="0"/>
          </a:p>
        </p:txBody>
      </p:sp>
      <p:grpSp>
        <p:nvGrpSpPr>
          <p:cNvPr id="1024" name="Groupe 1023">
            <a:extLst>
              <a:ext uri="{FF2B5EF4-FFF2-40B4-BE49-F238E27FC236}">
                <a16:creationId xmlns:a16="http://schemas.microsoft.com/office/drawing/2014/main" id="{A81CDADB-578F-5860-EA48-5714AA082CDC}"/>
              </a:ext>
            </a:extLst>
          </p:cNvPr>
          <p:cNvGrpSpPr/>
          <p:nvPr userDrawn="1"/>
        </p:nvGrpSpPr>
        <p:grpSpPr>
          <a:xfrm>
            <a:off x="12279766" y="2465277"/>
            <a:ext cx="1563825" cy="4392723"/>
            <a:chOff x="-1668463" y="996950"/>
            <a:chExt cx="1563825" cy="4392723"/>
          </a:xfrm>
        </p:grpSpPr>
        <p:grpSp>
          <p:nvGrpSpPr>
            <p:cNvPr id="1025" name="Groupe 1024">
              <a:extLst>
                <a:ext uri="{FF2B5EF4-FFF2-40B4-BE49-F238E27FC236}">
                  <a16:creationId xmlns:a16="http://schemas.microsoft.com/office/drawing/2014/main" id="{5006693E-D5C1-38B2-80D4-D005247A8F34}"/>
                </a:ext>
              </a:extLst>
            </p:cNvPr>
            <p:cNvGrpSpPr/>
            <p:nvPr userDrawn="1"/>
          </p:nvGrpSpPr>
          <p:grpSpPr>
            <a:xfrm>
              <a:off x="-1668463" y="996950"/>
              <a:ext cx="1563825" cy="4392723"/>
              <a:chOff x="-1668463" y="996950"/>
              <a:chExt cx="1563825" cy="4392723"/>
            </a:xfrm>
          </p:grpSpPr>
          <p:grpSp>
            <p:nvGrpSpPr>
              <p:cNvPr id="1027" name="Groupe 1026">
                <a:extLst>
                  <a:ext uri="{FF2B5EF4-FFF2-40B4-BE49-F238E27FC236}">
                    <a16:creationId xmlns:a16="http://schemas.microsoft.com/office/drawing/2014/main" id="{682A5BA3-47C9-BC42-2582-E340B08E66D4}"/>
                  </a:ext>
                </a:extLst>
              </p:cNvPr>
              <p:cNvGrpSpPr/>
              <p:nvPr userDrawn="1"/>
            </p:nvGrpSpPr>
            <p:grpSpPr>
              <a:xfrm>
                <a:off x="-1668463" y="996950"/>
                <a:ext cx="1563825" cy="4392723"/>
                <a:chOff x="-1878012" y="2562423"/>
                <a:chExt cx="1563825" cy="4392723"/>
              </a:xfrm>
              <a:solidFill>
                <a:schemeClr val="bg2">
                  <a:lumMod val="20000"/>
                  <a:lumOff val="80000"/>
                </a:schemeClr>
              </a:solidFill>
            </p:grpSpPr>
            <p:sp>
              <p:nvSpPr>
                <p:cNvPr id="1030" name="ZoneTexte 1029">
                  <a:extLst>
                    <a:ext uri="{FF2B5EF4-FFF2-40B4-BE49-F238E27FC236}">
                      <a16:creationId xmlns:a16="http://schemas.microsoft.com/office/drawing/2014/main" id="{7076A617-E894-B4EC-69D2-A977E3EE3162}"/>
                    </a:ext>
                  </a:extLst>
                </p:cNvPr>
                <p:cNvSpPr txBox="1"/>
                <p:nvPr userDrawn="1"/>
              </p:nvSpPr>
              <p:spPr>
                <a:xfrm>
                  <a:off x="-1754187" y="2562423"/>
                  <a:ext cx="1440000" cy="4392723"/>
                </a:xfrm>
                <a:prstGeom prst="rect">
                  <a:avLst/>
                </a:prstGeom>
                <a:grpFill/>
              </p:spPr>
              <p:txBody>
                <a:bodyPr wrap="square" lIns="72000" tIns="72000" rIns="72000" bIns="72000" rtlCol="0">
                  <a:spAutoFit/>
                </a:bodyPr>
                <a:lstStyle/>
                <a:p>
                  <a:r>
                    <a:rPr lang="fr-FR" sz="1200" b="1" dirty="0">
                      <a:solidFill>
                        <a:schemeClr val="bg1">
                          <a:lumMod val="50000"/>
                        </a:schemeClr>
                      </a:solidFill>
                    </a:rPr>
                    <a:t>Astuce</a:t>
                  </a:r>
                </a:p>
                <a:p>
                  <a:r>
                    <a:rPr lang="fr-FR" sz="1200" dirty="0">
                      <a:solidFill>
                        <a:schemeClr val="bg1">
                          <a:lumMod val="50000"/>
                        </a:schemeClr>
                      </a:solidFill>
                    </a:rPr>
                    <a:t>Ces zones de texte permettent plusieurs niveaux de texte préformatés :</a:t>
                  </a: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endParaRPr lang="fr-FR" sz="1200" dirty="0">
                    <a:solidFill>
                      <a:schemeClr val="bg1">
                        <a:lumMod val="50000"/>
                      </a:schemeClr>
                    </a:solidFill>
                  </a:endParaRPr>
                </a:p>
                <a:p>
                  <a:r>
                    <a:rPr lang="fr-FR" sz="1200" dirty="0">
                      <a:solidFill>
                        <a:schemeClr val="bg1">
                          <a:lumMod val="50000"/>
                        </a:schemeClr>
                      </a:solidFill>
                    </a:rPr>
                    <a:t>Pour passer de l’un à l’autre utilisez les icônes d’augmentation ou de réduction de niveaux :</a:t>
                  </a:r>
                </a:p>
                <a:p>
                  <a:endParaRPr lang="fr-FR" sz="1200" dirty="0">
                    <a:solidFill>
                      <a:schemeClr val="bg1">
                        <a:lumMod val="50000"/>
                      </a:schemeClr>
                    </a:solidFill>
                  </a:endParaRPr>
                </a:p>
                <a:p>
                  <a:endParaRPr lang="fr-FR" sz="1200" dirty="0">
                    <a:solidFill>
                      <a:schemeClr val="bg1">
                        <a:lumMod val="50000"/>
                      </a:schemeClr>
                    </a:solidFill>
                  </a:endParaRPr>
                </a:p>
              </p:txBody>
            </p:sp>
            <p:sp>
              <p:nvSpPr>
                <p:cNvPr id="1031" name="Triangle isocèle 1030">
                  <a:extLst>
                    <a:ext uri="{FF2B5EF4-FFF2-40B4-BE49-F238E27FC236}">
                      <a16:creationId xmlns:a16="http://schemas.microsoft.com/office/drawing/2014/main" id="{B16E280D-5609-70EE-10BF-BCD389B01153}"/>
                    </a:ext>
                  </a:extLst>
                </p:cNvPr>
                <p:cNvSpPr/>
                <p:nvPr userDrawn="1"/>
              </p:nvSpPr>
              <p:spPr>
                <a:xfrm rot="16200000">
                  <a:off x="-1997868" y="2794271"/>
                  <a:ext cx="368300" cy="128588"/>
                </a:xfrm>
                <a:prstGeom prst="triangl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FR" sz="1200" dirty="0"/>
                </a:p>
              </p:txBody>
            </p:sp>
          </p:grpSp>
          <p:pic>
            <p:nvPicPr>
              <p:cNvPr id="1028" name="Image 1027">
                <a:extLst>
                  <a:ext uri="{FF2B5EF4-FFF2-40B4-BE49-F238E27FC236}">
                    <a16:creationId xmlns:a16="http://schemas.microsoft.com/office/drawing/2014/main" id="{312A9787-3242-F6E8-A9B7-2EDCF46D74F6}"/>
                  </a:ext>
                </a:extLst>
              </p:cNvPr>
              <p:cNvPicPr>
                <a:picLocks noChangeAspect="1"/>
              </p:cNvPicPr>
              <p:nvPr userDrawn="1"/>
            </p:nvPicPr>
            <p:blipFill>
              <a:blip r:embed="rId2"/>
              <a:stretch>
                <a:fillRect/>
              </a:stretch>
            </p:blipFill>
            <p:spPr>
              <a:xfrm>
                <a:off x="-1160463" y="4766983"/>
                <a:ext cx="542925" cy="295275"/>
              </a:xfrm>
              <a:prstGeom prst="rect">
                <a:avLst/>
              </a:prstGeom>
            </p:spPr>
          </p:pic>
        </p:grpSp>
        <p:sp>
          <p:nvSpPr>
            <p:cNvPr id="1026" name="Espace réservé du contenu 2">
              <a:extLst>
                <a:ext uri="{FF2B5EF4-FFF2-40B4-BE49-F238E27FC236}">
                  <a16:creationId xmlns:a16="http://schemas.microsoft.com/office/drawing/2014/main" id="{3E7BDFE4-2B4B-5F7D-BDB8-39313D32EA29}"/>
                </a:ext>
              </a:extLst>
            </p:cNvPr>
            <p:cNvSpPr txBox="1">
              <a:spLocks/>
            </p:cNvSpPr>
            <p:nvPr userDrawn="1"/>
          </p:nvSpPr>
          <p:spPr>
            <a:xfrm>
              <a:off x="-1524145" y="2253672"/>
              <a:ext cx="1397145" cy="1394691"/>
            </a:xfrm>
            <a:prstGeom prst="rect">
              <a:avLst/>
            </a:prstGeom>
            <a:solidFill>
              <a:schemeClr val="bg1"/>
            </a:solidFill>
          </p:spPr>
          <p:txBody>
            <a:bodyPr vert="horz" lIns="91440" tIns="45720" rIns="91440" bIns="45720" rtlCol="0">
              <a:normAutofit/>
            </a:bodyPr>
            <a:lstStyle>
              <a:lvl1pPr marL="0" indent="0" algn="l" defTabSz="914400" rtl="0" eaLnBrk="1" latinLnBrk="0" hangingPunct="1">
                <a:lnSpc>
                  <a:spcPct val="90000"/>
                </a:lnSpc>
                <a:spcBef>
                  <a:spcPts val="1000"/>
                </a:spcBef>
                <a:spcAft>
                  <a:spcPts val="600"/>
                </a:spcAft>
                <a:buFont typeface="Arial" panose="020B0604020202020204" pitchFamily="34" charset="0"/>
                <a:buNone/>
                <a:defRPr sz="1400" b="1" kern="1200" cap="all" baseline="0">
                  <a:solidFill>
                    <a:schemeClr val="tx2"/>
                  </a:solidFill>
                  <a:latin typeface="+mn-lt"/>
                  <a:ea typeface="+mn-ea"/>
                  <a:cs typeface="+mn-cs"/>
                </a:defRPr>
              </a:lvl1pPr>
              <a:lvl2pPr marL="0" indent="0" algn="l" defTabSz="914400" rtl="0" eaLnBrk="1" latinLnBrk="0" hangingPunct="1">
                <a:lnSpc>
                  <a:spcPct val="90000"/>
                </a:lnSpc>
                <a:spcBef>
                  <a:spcPts val="600"/>
                </a:spcBef>
                <a:buFont typeface="Arial" panose="020B0604020202020204" pitchFamily="34" charset="0"/>
                <a:buNone/>
                <a:defRPr sz="1200" b="1" kern="1200">
                  <a:solidFill>
                    <a:schemeClr val="accent2"/>
                  </a:solidFill>
                  <a:latin typeface="+mn-lt"/>
                  <a:ea typeface="+mn-ea"/>
                  <a:cs typeface="+mn-cs"/>
                </a:defRPr>
              </a:lvl2pPr>
              <a:lvl3pPr marL="0" indent="0" algn="l" defTabSz="914400" rtl="0" eaLnBrk="1" latinLnBrk="0" hangingPunct="1">
                <a:lnSpc>
                  <a:spcPct val="90000"/>
                </a:lnSpc>
                <a:spcBef>
                  <a:spcPts val="600"/>
                </a:spcBef>
                <a:buFont typeface="Arial" panose="020B0604020202020204" pitchFamily="34" charset="0"/>
                <a:buNone/>
                <a:defRPr sz="1200" kern="1200">
                  <a:solidFill>
                    <a:schemeClr val="tx1"/>
                  </a:solidFill>
                  <a:latin typeface="+mn-lt"/>
                  <a:ea typeface="+mn-ea"/>
                  <a:cs typeface="+mn-cs"/>
                </a:defRPr>
              </a:lvl3pPr>
              <a:lvl4pPr marL="88900" indent="-88900" algn="l" defTabSz="914400" rtl="0" eaLnBrk="1" latinLnBrk="0" hangingPunct="1">
                <a:lnSpc>
                  <a:spcPct val="90000"/>
                </a:lnSpc>
                <a:spcBef>
                  <a:spcPts val="600"/>
                </a:spcBef>
                <a:buFont typeface="Arial" panose="020B0604020202020204" pitchFamily="34" charset="0"/>
                <a:buChar char="•"/>
                <a:defRPr sz="1200" kern="1200">
                  <a:solidFill>
                    <a:schemeClr val="tx1"/>
                  </a:solidFill>
                  <a:latin typeface="+mn-lt"/>
                  <a:ea typeface="+mn-ea"/>
                  <a:cs typeface="+mn-cs"/>
                </a:defRPr>
              </a:lvl4pPr>
              <a:lvl5pPr marL="179388" indent="-90488" algn="l" defTabSz="914400" rtl="0" eaLnBrk="1" latinLnBrk="0" hangingPunct="1">
                <a:lnSpc>
                  <a:spcPct val="90000"/>
                </a:lnSpc>
                <a:spcBef>
                  <a:spcPts val="600"/>
                </a:spcBef>
                <a:buFont typeface="Arial" panose="020B0604020202020204" pitchFamily="34" charset="0"/>
                <a:buChar char="•"/>
                <a:defRPr sz="1200" kern="1200">
                  <a:solidFill>
                    <a:schemeClr val="tx1"/>
                  </a:solidFill>
                  <a:latin typeface="+mn-lt"/>
                  <a:ea typeface="+mn-ea"/>
                  <a:cs typeface="+mn-cs"/>
                </a:defRPr>
              </a:lvl5pPr>
              <a:lvl6pPr marL="266700" indent="-87313" algn="l" defTabSz="914400" rtl="0" eaLnBrk="1" latinLnBrk="0" hangingPunct="1">
                <a:lnSpc>
                  <a:spcPct val="90000"/>
                </a:lnSpc>
                <a:spcBef>
                  <a:spcPts val="600"/>
                </a:spcBef>
                <a:buFont typeface="Arial" panose="020B0604020202020204" pitchFamily="34" charset="0"/>
                <a:buChar char="•"/>
                <a:defRPr sz="11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0"/>
                </a:spcAft>
              </a:pPr>
              <a:r>
                <a:rPr lang="fr-FR" dirty="0">
                  <a:solidFill>
                    <a:schemeClr val="accent2"/>
                  </a:solidFill>
                </a:rPr>
                <a:t>niveau 1</a:t>
              </a:r>
            </a:p>
            <a:p>
              <a:pPr lvl="1">
                <a:spcBef>
                  <a:spcPts val="1200"/>
                </a:spcBef>
              </a:pPr>
              <a:r>
                <a:rPr lang="fr-FR" dirty="0">
                  <a:solidFill>
                    <a:schemeClr val="accent1"/>
                  </a:solidFill>
                </a:rPr>
                <a:t>Niveau 2</a:t>
              </a:r>
            </a:p>
            <a:p>
              <a:pPr lvl="2"/>
              <a:r>
                <a:rPr lang="fr-FR" dirty="0"/>
                <a:t>Niveau 3</a:t>
              </a:r>
            </a:p>
            <a:p>
              <a:pPr marL="88900" lvl="3" indent="-88900">
                <a:buClr>
                  <a:schemeClr val="accent2"/>
                </a:buClr>
                <a:buFont typeface="Wingdings 2" panose="05020102010507070707" pitchFamily="18" charset="2"/>
                <a:buChar char="»"/>
              </a:pPr>
              <a:r>
                <a:rPr lang="fr-FR" dirty="0"/>
                <a:t>Niveau 4</a:t>
              </a:r>
            </a:p>
            <a:p>
              <a:pPr marL="179388" lvl="4" indent="-90488">
                <a:buClr>
                  <a:schemeClr val="accent2"/>
                </a:buClr>
                <a:buFont typeface="Symbol" panose="05050102010706020507" pitchFamily="18" charset="2"/>
                <a:buChar char="·"/>
              </a:pPr>
              <a:r>
                <a:rPr lang="fr-FR" dirty="0"/>
                <a:t>Niveau 5 </a:t>
              </a:r>
            </a:p>
          </p:txBody>
        </p:sp>
      </p:grpSp>
      <p:sp>
        <p:nvSpPr>
          <p:cNvPr id="9" name="Espace réservé de la date 8">
            <a:extLst>
              <a:ext uri="{FF2B5EF4-FFF2-40B4-BE49-F238E27FC236}">
                <a16:creationId xmlns:a16="http://schemas.microsoft.com/office/drawing/2014/main" id="{58B4BA78-7FE0-6F46-368E-BBB79DC34C45}"/>
              </a:ext>
            </a:extLst>
          </p:cNvPr>
          <p:cNvSpPr>
            <a:spLocks noGrp="1"/>
          </p:cNvSpPr>
          <p:nvPr>
            <p:ph type="dt" sz="half" idx="14"/>
          </p:nvPr>
        </p:nvSpPr>
        <p:spPr/>
        <p:txBody>
          <a:bodyPr/>
          <a:lstStyle/>
          <a:p>
            <a:r>
              <a:rPr lang="fr-FR" dirty="0"/>
              <a:t>Mois 20XX</a:t>
            </a:r>
          </a:p>
        </p:txBody>
      </p:sp>
      <p:sp>
        <p:nvSpPr>
          <p:cNvPr id="10" name="Espace réservé du pied de page 9">
            <a:extLst>
              <a:ext uri="{FF2B5EF4-FFF2-40B4-BE49-F238E27FC236}">
                <a16:creationId xmlns:a16="http://schemas.microsoft.com/office/drawing/2014/main" id="{B250B8C9-3217-B934-96E6-FA5FB64AD7EA}"/>
              </a:ext>
            </a:extLst>
          </p:cNvPr>
          <p:cNvSpPr>
            <a:spLocks noGrp="1"/>
          </p:cNvSpPr>
          <p:nvPr>
            <p:ph type="ftr" sz="quarter" idx="15"/>
          </p:nvPr>
        </p:nvSpPr>
        <p:spPr/>
        <p:txBody>
          <a:bodyPr/>
          <a:lstStyle/>
          <a:p>
            <a:pPr algn="l"/>
            <a:r>
              <a:rPr lang="fr-FR" dirty="0"/>
              <a:t>Titre de la présentation</a:t>
            </a:r>
          </a:p>
        </p:txBody>
      </p:sp>
      <p:sp>
        <p:nvSpPr>
          <p:cNvPr id="11" name="Espace réservé du numéro de diapositive 10">
            <a:extLst>
              <a:ext uri="{FF2B5EF4-FFF2-40B4-BE49-F238E27FC236}">
                <a16:creationId xmlns:a16="http://schemas.microsoft.com/office/drawing/2014/main" id="{520962DC-2A30-4E81-EAF0-6FC53D9B0D27}"/>
              </a:ext>
            </a:extLst>
          </p:cNvPr>
          <p:cNvSpPr>
            <a:spLocks noGrp="1"/>
          </p:cNvSpPr>
          <p:nvPr>
            <p:ph type="sldNum" sz="quarter" idx="16"/>
          </p:nvPr>
        </p:nvSpPr>
        <p:spPr/>
        <p:txBody>
          <a:bodyPr/>
          <a:lstStyle/>
          <a:p>
            <a:fld id="{963E9002-E6CB-4983-8B51-5C3EA949C333}" type="slidenum">
              <a:rPr lang="fr-FR" smtClean="0"/>
              <a:pPr/>
              <a:t>‹N°›</a:t>
            </a:fld>
            <a:endParaRPr lang="fr-FR" dirty="0"/>
          </a:p>
        </p:txBody>
      </p:sp>
      <p:cxnSp>
        <p:nvCxnSpPr>
          <p:cNvPr id="19" name="Connecteur droit 18">
            <a:extLst>
              <a:ext uri="{FF2B5EF4-FFF2-40B4-BE49-F238E27FC236}">
                <a16:creationId xmlns:a16="http://schemas.microsoft.com/office/drawing/2014/main" id="{3467FD9F-5E67-4BE1-A692-264F6CDFA138}"/>
              </a:ext>
            </a:extLst>
          </p:cNvPr>
          <p:cNvCxnSpPr>
            <a:cxnSpLocks/>
          </p:cNvCxnSpPr>
          <p:nvPr userDrawn="1"/>
        </p:nvCxnSpPr>
        <p:spPr>
          <a:xfrm>
            <a:off x="1373506" y="6441123"/>
            <a:ext cx="10433154"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9272071"/>
      </p:ext>
    </p:extLst>
  </p:cSld>
  <p:clrMapOvr>
    <a:masterClrMapping/>
  </p:clrMapOvr>
  <p:extLst>
    <p:ext uri="{DCECCB84-F9BA-43D5-87BE-67443E8EF086}">
      <p15:sldGuideLst xmlns:p15="http://schemas.microsoft.com/office/powerpoint/2012/main">
        <p15:guide id="1"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ags" Target="../tags/tag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3.sv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vmlDrawing" Target="../drawings/vmlDrawing1.v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2.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766B3DF6-365F-4562-AE61-C93439117734}"/>
              </a:ext>
            </a:extLst>
          </p:cNvPr>
          <p:cNvGraphicFramePr>
            <a:graphicFrameLocks noChangeAspect="1"/>
          </p:cNvGraphicFramePr>
          <p:nvPr userDrawn="1">
            <p:custDataLst>
              <p:tags r:id="rId21"/>
            </p:custDataLst>
            <p:extLst>
              <p:ext uri="{D42A27DB-BD31-4B8C-83A1-F6EECF244321}">
                <p14:modId xmlns:p14="http://schemas.microsoft.com/office/powerpoint/2010/main" val="243724199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8268" name="Diapositive think-cell" r:id="rId22" imgW="444" imgH="443" progId="TCLayout.ActiveDocument.1">
                  <p:embed/>
                </p:oleObj>
              </mc:Choice>
              <mc:Fallback>
                <p:oleObj name="Diapositive think-cell" r:id="rId22" imgW="444" imgH="443" progId="TCLayout.ActiveDocument.1">
                  <p:embed/>
                  <p:pic>
                    <p:nvPicPr>
                      <p:cNvPr id="10" name="think-cell data - do not delete" hidden="1">
                        <a:extLst>
                          <a:ext uri="{FF2B5EF4-FFF2-40B4-BE49-F238E27FC236}">
                            <a16:creationId xmlns:a16="http://schemas.microsoft.com/office/drawing/2014/main" id="{766B3DF6-365F-4562-AE61-C93439117734}"/>
                          </a:ext>
                        </a:extLst>
                      </p:cNvPr>
                      <p:cNvPicPr/>
                      <p:nvPr/>
                    </p:nvPicPr>
                    <p:blipFill>
                      <a:blip r:embed="rId23"/>
                      <a:stretch>
                        <a:fillRect/>
                      </a:stretch>
                    </p:blipFill>
                    <p:spPr>
                      <a:xfrm>
                        <a:off x="1588" y="1588"/>
                        <a:ext cx="1588" cy="1588"/>
                      </a:xfrm>
                      <a:prstGeom prst="rect">
                        <a:avLst/>
                      </a:prstGeom>
                    </p:spPr>
                  </p:pic>
                </p:oleObj>
              </mc:Fallback>
            </mc:AlternateContent>
          </a:graphicData>
        </a:graphic>
      </p:graphicFrame>
      <p:sp>
        <p:nvSpPr>
          <p:cNvPr id="2" name="Espace réservé du titre 1">
            <a:extLst>
              <a:ext uri="{FF2B5EF4-FFF2-40B4-BE49-F238E27FC236}">
                <a16:creationId xmlns:a16="http://schemas.microsoft.com/office/drawing/2014/main" id="{94BAF59E-17A3-41AC-24BF-429F30ED8D6C}"/>
              </a:ext>
            </a:extLst>
          </p:cNvPr>
          <p:cNvSpPr>
            <a:spLocks noGrp="1"/>
          </p:cNvSpPr>
          <p:nvPr>
            <p:ph type="title"/>
          </p:nvPr>
        </p:nvSpPr>
        <p:spPr>
          <a:xfrm>
            <a:off x="299789" y="121920"/>
            <a:ext cx="11592174" cy="892652"/>
          </a:xfrm>
          <a:prstGeom prst="rect">
            <a:avLst/>
          </a:prstGeom>
        </p:spPr>
        <p:txBody>
          <a:bodyPr vert="horz" lIns="91440" tIns="45720" rIns="91440" bIns="45720" rtlCol="0" anchor="b">
            <a:normAutofit/>
          </a:bodyPr>
          <a:lstStyle/>
          <a:p>
            <a:r>
              <a:rPr lang="fr-FR" dirty="0"/>
              <a:t>Modifiez le </a:t>
            </a:r>
            <a:br>
              <a:rPr lang="fr-FR" dirty="0"/>
            </a:br>
            <a:r>
              <a:rPr lang="fr-FR" dirty="0"/>
              <a:t>style du titre</a:t>
            </a:r>
          </a:p>
        </p:txBody>
      </p:sp>
      <p:sp>
        <p:nvSpPr>
          <p:cNvPr id="3" name="Espace réservé du texte 2">
            <a:extLst>
              <a:ext uri="{FF2B5EF4-FFF2-40B4-BE49-F238E27FC236}">
                <a16:creationId xmlns:a16="http://schemas.microsoft.com/office/drawing/2014/main" id="{2F7A96AB-5B27-E176-1466-AF4DEA1644AC}"/>
              </a:ext>
            </a:extLst>
          </p:cNvPr>
          <p:cNvSpPr>
            <a:spLocks noGrp="1"/>
          </p:cNvSpPr>
          <p:nvPr>
            <p:ph type="body" idx="1"/>
          </p:nvPr>
        </p:nvSpPr>
        <p:spPr>
          <a:xfrm>
            <a:off x="300037" y="1156653"/>
            <a:ext cx="11591926" cy="5057141"/>
          </a:xfrm>
          <a:prstGeom prst="rect">
            <a:avLst/>
          </a:prstGeom>
        </p:spPr>
        <p:txBody>
          <a:bodyPr vert="horz" lIns="91440" tIns="45720" rIns="91440" bIns="45720" rtlCol="0">
            <a:normAutofit/>
          </a:bodyPr>
          <a:lstStyle/>
          <a:p>
            <a:pPr lvl="0"/>
            <a:r>
              <a:rPr lang="fr-FR" dirty="0"/>
              <a:t>Texte de niveau 1</a:t>
            </a:r>
          </a:p>
          <a:p>
            <a:pPr lvl="1"/>
            <a:r>
              <a:rPr lang="fr-FR" dirty="0"/>
              <a:t>Deuxième niveau</a:t>
            </a:r>
          </a:p>
          <a:p>
            <a:pPr lvl="2"/>
            <a:r>
              <a:rPr lang="fr-FR" dirty="0"/>
              <a:t>Troisième niveau</a:t>
            </a:r>
          </a:p>
          <a:p>
            <a:pPr lvl="3"/>
            <a:r>
              <a:rPr lang="fr-FR" dirty="0"/>
              <a:t>Quatrième niveau </a:t>
            </a:r>
          </a:p>
          <a:p>
            <a:pPr lvl="4"/>
            <a:r>
              <a:rPr lang="fr-FR" dirty="0"/>
              <a:t>Cinquième niveau</a:t>
            </a:r>
          </a:p>
          <a:p>
            <a:pPr lvl="5"/>
            <a:r>
              <a:rPr lang="fr-FR" dirty="0"/>
              <a:t>Sixième niveau</a:t>
            </a:r>
          </a:p>
        </p:txBody>
      </p:sp>
      <p:sp>
        <p:nvSpPr>
          <p:cNvPr id="4" name="Espace réservé de la date 3">
            <a:extLst>
              <a:ext uri="{FF2B5EF4-FFF2-40B4-BE49-F238E27FC236}">
                <a16:creationId xmlns:a16="http://schemas.microsoft.com/office/drawing/2014/main" id="{B5C2C77E-9AC3-43F0-6CCE-D6C322F73C76}"/>
              </a:ext>
            </a:extLst>
          </p:cNvPr>
          <p:cNvSpPr>
            <a:spLocks noGrp="1"/>
          </p:cNvSpPr>
          <p:nvPr>
            <p:ph type="dt" sz="half" idx="2"/>
          </p:nvPr>
        </p:nvSpPr>
        <p:spPr>
          <a:xfrm>
            <a:off x="8463546" y="6436519"/>
            <a:ext cx="2743200" cy="216000"/>
          </a:xfrm>
          <a:prstGeom prst="rect">
            <a:avLst/>
          </a:prstGeom>
        </p:spPr>
        <p:txBody>
          <a:bodyPr vert="horz" lIns="91440" tIns="45720" rIns="91440" bIns="45720" rtlCol="0" anchor="ctr"/>
          <a:lstStyle>
            <a:lvl1pPr algn="l">
              <a:defRPr sz="700" b="1" cap="all" baseline="0">
                <a:solidFill>
                  <a:schemeClr val="tx2"/>
                </a:solidFill>
              </a:defRPr>
            </a:lvl1pPr>
          </a:lstStyle>
          <a:p>
            <a:r>
              <a:rPr lang="fr-FR" dirty="0"/>
              <a:t>Mois 20XX</a:t>
            </a:r>
          </a:p>
        </p:txBody>
      </p:sp>
      <p:sp>
        <p:nvSpPr>
          <p:cNvPr id="5" name="Espace réservé du pied de page 4">
            <a:extLst>
              <a:ext uri="{FF2B5EF4-FFF2-40B4-BE49-F238E27FC236}">
                <a16:creationId xmlns:a16="http://schemas.microsoft.com/office/drawing/2014/main" id="{3F9D3041-26AC-BE20-310D-04E52721B1CF}"/>
              </a:ext>
            </a:extLst>
          </p:cNvPr>
          <p:cNvSpPr>
            <a:spLocks noGrp="1"/>
          </p:cNvSpPr>
          <p:nvPr>
            <p:ph type="ftr" sz="quarter" idx="3"/>
          </p:nvPr>
        </p:nvSpPr>
        <p:spPr>
          <a:xfrm>
            <a:off x="1271307" y="6436519"/>
            <a:ext cx="7009359" cy="216000"/>
          </a:xfrm>
          <a:prstGeom prst="rect">
            <a:avLst/>
          </a:prstGeom>
        </p:spPr>
        <p:txBody>
          <a:bodyPr vert="horz" lIns="91440" tIns="45720" rIns="91440" bIns="45720" rtlCol="0" anchor="ctr"/>
          <a:lstStyle>
            <a:lvl1pPr algn="ctr">
              <a:defRPr sz="700" b="1" cap="all" baseline="0">
                <a:solidFill>
                  <a:schemeClr val="tx2"/>
                </a:solidFill>
              </a:defRPr>
            </a:lvl1pPr>
          </a:lstStyle>
          <a:p>
            <a:pPr algn="l"/>
            <a:r>
              <a:rPr lang="fr-FR" dirty="0"/>
              <a:t>Titre de la présentation</a:t>
            </a:r>
          </a:p>
        </p:txBody>
      </p:sp>
      <p:sp>
        <p:nvSpPr>
          <p:cNvPr id="6" name="Espace réservé du numéro de diapositive 5">
            <a:extLst>
              <a:ext uri="{FF2B5EF4-FFF2-40B4-BE49-F238E27FC236}">
                <a16:creationId xmlns:a16="http://schemas.microsoft.com/office/drawing/2014/main" id="{E2376189-E8CE-016C-5DE6-0CEFA626073B}"/>
              </a:ext>
            </a:extLst>
          </p:cNvPr>
          <p:cNvSpPr>
            <a:spLocks noGrp="1"/>
          </p:cNvSpPr>
          <p:nvPr>
            <p:ph type="sldNum" sz="quarter" idx="4"/>
          </p:nvPr>
        </p:nvSpPr>
        <p:spPr>
          <a:xfrm>
            <a:off x="11267123" y="6436519"/>
            <a:ext cx="624840" cy="216000"/>
          </a:xfrm>
          <a:prstGeom prst="rect">
            <a:avLst/>
          </a:prstGeom>
        </p:spPr>
        <p:txBody>
          <a:bodyPr vert="horz" lIns="91440" tIns="45720" rIns="91440" bIns="45720" rtlCol="0" anchor="ctr"/>
          <a:lstStyle>
            <a:lvl1pPr algn="r">
              <a:defRPr sz="1000" b="1" cap="all" baseline="0">
                <a:solidFill>
                  <a:schemeClr val="tx2"/>
                </a:solidFill>
              </a:defRPr>
            </a:lvl1pPr>
          </a:lstStyle>
          <a:p>
            <a:fld id="{963E9002-E6CB-4983-8B51-5C3EA949C333}" type="slidenum">
              <a:rPr lang="fr-FR" smtClean="0"/>
              <a:pPr/>
              <a:t>‹N°›</a:t>
            </a:fld>
            <a:endParaRPr lang="fr-FR" dirty="0"/>
          </a:p>
        </p:txBody>
      </p:sp>
      <p:sp>
        <p:nvSpPr>
          <p:cNvPr id="7" name="ZoneTexte 6">
            <a:extLst>
              <a:ext uri="{FF2B5EF4-FFF2-40B4-BE49-F238E27FC236}">
                <a16:creationId xmlns:a16="http://schemas.microsoft.com/office/drawing/2014/main" id="{D1DB57BB-4944-E60F-E0B1-BFF5945D61A8}"/>
              </a:ext>
            </a:extLst>
          </p:cNvPr>
          <p:cNvSpPr txBox="1"/>
          <p:nvPr userDrawn="1"/>
        </p:nvSpPr>
        <p:spPr>
          <a:xfrm>
            <a:off x="-114300" y="-276999"/>
            <a:ext cx="2565400" cy="276999"/>
          </a:xfrm>
          <a:prstGeom prst="rect">
            <a:avLst/>
          </a:prstGeom>
          <a:noFill/>
        </p:spPr>
        <p:txBody>
          <a:bodyPr wrap="square" rtlCol="0">
            <a:spAutoFit/>
          </a:bodyPr>
          <a:lstStyle/>
          <a:p>
            <a:r>
              <a:rPr lang="fr-FR" sz="1200" dirty="0">
                <a:solidFill>
                  <a:schemeClr val="bg1">
                    <a:lumMod val="50000"/>
                  </a:schemeClr>
                </a:solidFill>
              </a:rPr>
              <a:t>Disposition :</a:t>
            </a:r>
          </a:p>
        </p:txBody>
      </p:sp>
      <p:sp>
        <p:nvSpPr>
          <p:cNvPr id="8" name="ZoneTexte 7">
            <a:extLst>
              <a:ext uri="{FF2B5EF4-FFF2-40B4-BE49-F238E27FC236}">
                <a16:creationId xmlns:a16="http://schemas.microsoft.com/office/drawing/2014/main" id="{5AD1DC1E-4E57-1383-EE3F-753FE87395C5}"/>
              </a:ext>
            </a:extLst>
          </p:cNvPr>
          <p:cNvSpPr txBox="1"/>
          <p:nvPr userDrawn="1"/>
        </p:nvSpPr>
        <p:spPr>
          <a:xfrm>
            <a:off x="0" y="6858000"/>
            <a:ext cx="12192000" cy="276999"/>
          </a:xfrm>
          <a:prstGeom prst="rect">
            <a:avLst/>
          </a:prstGeom>
          <a:noFill/>
        </p:spPr>
        <p:txBody>
          <a:bodyPr wrap="square" rtlCol="0">
            <a:spAutoFit/>
          </a:bodyPr>
          <a:lstStyle/>
          <a:p>
            <a:pPr algn="ctr"/>
            <a:r>
              <a:rPr lang="fr-FR" sz="1200" dirty="0">
                <a:solidFill>
                  <a:schemeClr val="bg1">
                    <a:lumMod val="50000"/>
                  </a:schemeClr>
                </a:solidFill>
              </a:rPr>
              <a:t>Astuce : Pour renseigner le pied de page : Onglet « Insertion » / « En-tête/Pied » - Renseigner les champ souhaités puis « Appliquer partout »</a:t>
            </a:r>
          </a:p>
        </p:txBody>
      </p:sp>
      <p:pic>
        <p:nvPicPr>
          <p:cNvPr id="11" name="Graphique 10">
            <a:extLst>
              <a:ext uri="{FF2B5EF4-FFF2-40B4-BE49-F238E27FC236}">
                <a16:creationId xmlns:a16="http://schemas.microsoft.com/office/drawing/2014/main" id="{B7E3FFC8-C2E9-48AD-8A40-DC39C76FCA83}"/>
              </a:ext>
            </a:extLst>
          </p:cNvPr>
          <p:cNvPicPr>
            <a:picLocks noChangeAspect="1"/>
          </p:cNvPicPr>
          <p:nvPr userDrawn="1"/>
        </p:nvPicPr>
        <p:blipFill>
          <a:blip r:embed="rId24" cstate="screen">
            <a:extLst>
              <a:ext uri="{28A0092B-C50C-407E-A947-70E740481C1C}">
                <a14:useLocalDpi xmlns:a14="http://schemas.microsoft.com/office/drawing/2010/main" val="0"/>
              </a:ext>
              <a:ext uri="{96DAC541-7B7A-43D3-8B79-37D633B846F1}">
                <asvg:svgBlip xmlns:asvg="http://schemas.microsoft.com/office/drawing/2016/SVG/main" r:embed="rId25"/>
              </a:ext>
            </a:extLst>
          </a:blip>
          <a:srcRect/>
          <a:stretch/>
        </p:blipFill>
        <p:spPr>
          <a:xfrm>
            <a:off x="246879" y="6288893"/>
            <a:ext cx="837247" cy="453600"/>
          </a:xfrm>
          <a:prstGeom prst="rect">
            <a:avLst/>
          </a:prstGeom>
        </p:spPr>
      </p:pic>
    </p:spTree>
    <p:extLst>
      <p:ext uri="{BB962C8B-B14F-4D97-AF65-F5344CB8AC3E}">
        <p14:creationId xmlns:p14="http://schemas.microsoft.com/office/powerpoint/2010/main" val="3526118818"/>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67" r:id="rId3"/>
    <p:sldLayoutId id="2147483668" r:id="rId4"/>
    <p:sldLayoutId id="2147483669" r:id="rId5"/>
    <p:sldLayoutId id="2147483672" r:id="rId6"/>
    <p:sldLayoutId id="2147483650" r:id="rId7"/>
    <p:sldLayoutId id="2147483652" r:id="rId8"/>
    <p:sldLayoutId id="2147483661" r:id="rId9"/>
    <p:sldLayoutId id="2147483662" r:id="rId10"/>
    <p:sldLayoutId id="2147483663" r:id="rId11"/>
    <p:sldLayoutId id="2147483664" r:id="rId12"/>
    <p:sldLayoutId id="2147483665" r:id="rId13"/>
    <p:sldLayoutId id="2147483666" r:id="rId14"/>
    <p:sldLayoutId id="2147483670" r:id="rId15"/>
    <p:sldLayoutId id="2147483671" r:id="rId16"/>
    <p:sldLayoutId id="2147483654" r:id="rId17"/>
    <p:sldLayoutId id="2147483655" r:id="rId18"/>
  </p:sldLayoutIdLst>
  <p:hf hdr="0"/>
  <p:txStyles>
    <p:titleStyle>
      <a:lvl1pPr algn="l" defTabSz="914400" rtl="0" eaLnBrk="1" latinLnBrk="0" hangingPunct="1">
        <a:lnSpc>
          <a:spcPct val="90000"/>
        </a:lnSpc>
        <a:spcBef>
          <a:spcPct val="0"/>
        </a:spcBef>
        <a:buNone/>
        <a:defRPr sz="2400" b="1" kern="1200" cap="all" baseline="0">
          <a:solidFill>
            <a:schemeClr val="tx2"/>
          </a:solidFill>
          <a:latin typeface="+mj-lt"/>
          <a:ea typeface="+mj-ea"/>
          <a:cs typeface="+mj-cs"/>
        </a:defRPr>
      </a:lvl1pPr>
    </p:titleStyle>
    <p:bodyStyle>
      <a:lvl1pPr marL="0" indent="0" algn="l" defTabSz="914400" rtl="0" eaLnBrk="1" latinLnBrk="0" hangingPunct="1">
        <a:lnSpc>
          <a:spcPct val="100000"/>
        </a:lnSpc>
        <a:spcBef>
          <a:spcPts val="1200"/>
        </a:spcBef>
        <a:spcAft>
          <a:spcPts val="600"/>
        </a:spcAft>
        <a:buFont typeface="Arial" panose="020B0604020202020204" pitchFamily="34" charset="0"/>
        <a:buNone/>
        <a:defRPr sz="1400" b="1" kern="1200" cap="all" baseline="0">
          <a:solidFill>
            <a:schemeClr val="accent2"/>
          </a:solidFill>
          <a:latin typeface="+mn-lt"/>
          <a:ea typeface="+mn-ea"/>
          <a:cs typeface="+mn-cs"/>
        </a:defRPr>
      </a:lvl1pPr>
      <a:lvl2pPr marL="0" indent="0" algn="l" defTabSz="914400" rtl="0" eaLnBrk="1" latinLnBrk="0" hangingPunct="1">
        <a:lnSpc>
          <a:spcPct val="100000"/>
        </a:lnSpc>
        <a:spcBef>
          <a:spcPts val="600"/>
        </a:spcBef>
        <a:buFont typeface="Arial" panose="020B0604020202020204" pitchFamily="34" charset="0"/>
        <a:buNone/>
        <a:defRPr sz="1200" b="1" kern="1200">
          <a:solidFill>
            <a:schemeClr val="accent1"/>
          </a:solidFill>
          <a:latin typeface="+mn-lt"/>
          <a:ea typeface="+mn-ea"/>
          <a:cs typeface="+mn-cs"/>
        </a:defRPr>
      </a:lvl2pPr>
      <a:lvl3pPr marL="0" indent="0" algn="l" defTabSz="914400" rtl="0" eaLnBrk="1" latinLnBrk="0" hangingPunct="1">
        <a:lnSpc>
          <a:spcPct val="90000"/>
        </a:lnSpc>
        <a:spcBef>
          <a:spcPts val="600"/>
        </a:spcBef>
        <a:buFont typeface="Arial" panose="020B0604020202020204" pitchFamily="34" charset="0"/>
        <a:buNone/>
        <a:defRPr sz="1200" kern="1200">
          <a:solidFill>
            <a:schemeClr val="tx1"/>
          </a:solidFill>
          <a:latin typeface="+mn-lt"/>
          <a:ea typeface="+mn-ea"/>
          <a:cs typeface="+mn-cs"/>
        </a:defRPr>
      </a:lvl3pPr>
      <a:lvl4pPr marL="88900" indent="-88900" algn="l" defTabSz="914400" rtl="0" eaLnBrk="1" latinLnBrk="0" hangingPunct="1">
        <a:lnSpc>
          <a:spcPct val="90000"/>
        </a:lnSpc>
        <a:spcBef>
          <a:spcPts val="600"/>
        </a:spcBef>
        <a:buClr>
          <a:schemeClr val="accent2"/>
        </a:buClr>
        <a:buFont typeface="Wingdings 2" panose="05020102010507070707" pitchFamily="18" charset="2"/>
        <a:buChar char="»"/>
        <a:defRPr sz="1200" kern="1200">
          <a:solidFill>
            <a:schemeClr val="tx1"/>
          </a:solidFill>
          <a:latin typeface="+mn-lt"/>
          <a:ea typeface="+mn-ea"/>
          <a:cs typeface="+mn-cs"/>
          <a:sym typeface="Wingdings 2" panose="05020102010507070707" pitchFamily="18" charset="2"/>
        </a:defRPr>
      </a:lvl4pPr>
      <a:lvl5pPr marL="179388" indent="-90488" algn="l" defTabSz="914400" rtl="0" eaLnBrk="1" latinLnBrk="0" hangingPunct="1">
        <a:lnSpc>
          <a:spcPct val="90000"/>
        </a:lnSpc>
        <a:spcBef>
          <a:spcPts val="600"/>
        </a:spcBef>
        <a:buClr>
          <a:schemeClr val="accent2"/>
        </a:buClr>
        <a:buSzPct val="100000"/>
        <a:buFont typeface="Symbol" panose="05050102010706020507" pitchFamily="18" charset="2"/>
        <a:buChar char="·"/>
        <a:defRPr sz="1200" kern="1200">
          <a:solidFill>
            <a:schemeClr val="tx1"/>
          </a:solidFill>
          <a:latin typeface="+mn-lt"/>
          <a:ea typeface="+mn-ea"/>
          <a:cs typeface="+mn-cs"/>
        </a:defRPr>
      </a:lvl5pPr>
      <a:lvl6pPr marL="266700" indent="-87313" algn="l" defTabSz="914400" rtl="0" eaLnBrk="1" latinLnBrk="0" hangingPunct="1">
        <a:lnSpc>
          <a:spcPct val="90000"/>
        </a:lnSpc>
        <a:spcBef>
          <a:spcPts val="600"/>
        </a:spcBef>
        <a:buFont typeface="Arial" panose="020B0604020202020204" pitchFamily="34" charset="0"/>
        <a:buChar char="•"/>
        <a:defRPr sz="11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89" userDrawn="1">
          <p15:clr>
            <a:srgbClr val="F26B43"/>
          </p15:clr>
        </p15:guide>
        <p15:guide id="2" pos="7491" userDrawn="1">
          <p15:clr>
            <a:srgbClr val="F26B43"/>
          </p15:clr>
        </p15:guide>
        <p15:guide id="3"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vmlDrawing" Target="../drawings/vmlDrawing2.vml"/><Relationship Id="rId5" Type="http://schemas.openxmlformats.org/officeDocument/2006/relationships/image" Target="../media/image1.emf"/><Relationship Id="rId4" Type="http://schemas.openxmlformats.org/officeDocument/2006/relationships/oleObject" Target="../embeddings/oleObject2.bin"/></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1.xml"/><Relationship Id="rId1" Type="http://schemas.openxmlformats.org/officeDocument/2006/relationships/vmlDrawing" Target="../drawings/vmlDrawing11.vml"/><Relationship Id="rId6" Type="http://schemas.openxmlformats.org/officeDocument/2006/relationships/image" Target="../media/image11.emf"/><Relationship Id="rId5" Type="http://schemas.openxmlformats.org/officeDocument/2006/relationships/image" Target="../media/image1.emf"/><Relationship Id="rId4" Type="http://schemas.openxmlformats.org/officeDocument/2006/relationships/oleObject" Target="../embeddings/oleObject3.bin"/></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13.emf"/><Relationship Id="rId2" Type="http://schemas.openxmlformats.org/officeDocument/2006/relationships/tags" Target="../tags/tag12.xml"/><Relationship Id="rId1" Type="http://schemas.openxmlformats.org/officeDocument/2006/relationships/vmlDrawing" Target="../drawings/vmlDrawing12.vml"/><Relationship Id="rId6" Type="http://schemas.openxmlformats.org/officeDocument/2006/relationships/image" Target="../media/image12.emf"/><Relationship Id="rId5" Type="http://schemas.openxmlformats.org/officeDocument/2006/relationships/image" Target="../media/image1.emf"/><Relationship Id="rId4" Type="http://schemas.openxmlformats.org/officeDocument/2006/relationships/oleObject" Target="../embeddings/oleObject3.bin"/></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3.xml"/><Relationship Id="rId1" Type="http://schemas.openxmlformats.org/officeDocument/2006/relationships/vmlDrawing" Target="../drawings/vmlDrawing13.vml"/><Relationship Id="rId5" Type="http://schemas.openxmlformats.org/officeDocument/2006/relationships/image" Target="../media/image1.emf"/><Relationship Id="rId4" Type="http://schemas.openxmlformats.org/officeDocument/2006/relationships/oleObject" Target="../embeddings/oleObject3.bin"/></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3.xml"/><Relationship Id="rId1" Type="http://schemas.openxmlformats.org/officeDocument/2006/relationships/vmlDrawing" Target="../drawings/vmlDrawing3.vml"/><Relationship Id="rId5" Type="http://schemas.openxmlformats.org/officeDocument/2006/relationships/image" Target="../media/image1.emf"/><Relationship Id="rId4" Type="http://schemas.openxmlformats.org/officeDocument/2006/relationships/oleObject" Target="../embeddings/oleObject3.bin"/></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4.xml"/><Relationship Id="rId1" Type="http://schemas.openxmlformats.org/officeDocument/2006/relationships/vmlDrawing" Target="../drawings/vmlDrawing4.vml"/><Relationship Id="rId5" Type="http://schemas.openxmlformats.org/officeDocument/2006/relationships/image" Target="../media/image1.emf"/><Relationship Id="rId4" Type="http://schemas.openxmlformats.org/officeDocument/2006/relationships/oleObject" Target="../embeddings/oleObject3.bin"/></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5.xml"/><Relationship Id="rId1" Type="http://schemas.openxmlformats.org/officeDocument/2006/relationships/vmlDrawing" Target="../drawings/vmlDrawing5.vml"/><Relationship Id="rId5" Type="http://schemas.openxmlformats.org/officeDocument/2006/relationships/image" Target="../media/image1.emf"/><Relationship Id="rId4" Type="http://schemas.openxmlformats.org/officeDocument/2006/relationships/oleObject" Target="../embeddings/oleObject3.bin"/></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6.xml"/><Relationship Id="rId1" Type="http://schemas.openxmlformats.org/officeDocument/2006/relationships/vmlDrawing" Target="../drawings/vmlDrawing6.vml"/><Relationship Id="rId6" Type="http://schemas.openxmlformats.org/officeDocument/2006/relationships/image" Target="../media/image10.emf"/><Relationship Id="rId5" Type="http://schemas.openxmlformats.org/officeDocument/2006/relationships/image" Target="../media/image1.emf"/><Relationship Id="rId4" Type="http://schemas.openxmlformats.org/officeDocument/2006/relationships/oleObject" Target="../embeddings/oleObject3.bin"/></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7.xml"/><Relationship Id="rId1" Type="http://schemas.openxmlformats.org/officeDocument/2006/relationships/vmlDrawing" Target="../drawings/vmlDrawing7.vml"/><Relationship Id="rId5" Type="http://schemas.openxmlformats.org/officeDocument/2006/relationships/image" Target="../media/image1.emf"/><Relationship Id="rId4" Type="http://schemas.openxmlformats.org/officeDocument/2006/relationships/oleObject" Target="../embeddings/oleObject3.bin"/></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8.xml"/><Relationship Id="rId1" Type="http://schemas.openxmlformats.org/officeDocument/2006/relationships/vmlDrawing" Target="../drawings/vmlDrawing8.vml"/><Relationship Id="rId5" Type="http://schemas.openxmlformats.org/officeDocument/2006/relationships/image" Target="../media/image1.emf"/><Relationship Id="rId4" Type="http://schemas.openxmlformats.org/officeDocument/2006/relationships/oleObject" Target="../embeddings/oleObject3.bin"/></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9.xml"/><Relationship Id="rId1" Type="http://schemas.openxmlformats.org/officeDocument/2006/relationships/vmlDrawing" Target="../drawings/vmlDrawing9.vml"/><Relationship Id="rId5" Type="http://schemas.openxmlformats.org/officeDocument/2006/relationships/image" Target="../media/image1.emf"/><Relationship Id="rId4" Type="http://schemas.openxmlformats.org/officeDocument/2006/relationships/oleObject" Target="../embeddings/oleObject3.bin"/></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10.xml"/><Relationship Id="rId1" Type="http://schemas.openxmlformats.org/officeDocument/2006/relationships/vmlDrawing" Target="../drawings/vmlDrawing10.vml"/><Relationship Id="rId5" Type="http://schemas.openxmlformats.org/officeDocument/2006/relationships/image" Target="../media/image1.emf"/><Relationship Id="rId4" Type="http://schemas.openxmlformats.org/officeDocument/2006/relationships/oleObject" Target="../embeddings/oleObject3.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7314C78E-B2C8-4004-998D-3E19199A3F1C}"/>
              </a:ext>
            </a:extLst>
          </p:cNvPr>
          <p:cNvGraphicFramePr>
            <a:graphicFrameLocks noChangeAspect="1"/>
          </p:cNvGraphicFramePr>
          <p:nvPr>
            <p:custDataLst>
              <p:tags r:id="rId2"/>
            </p:custDataLst>
            <p:extLst>
              <p:ext uri="{D42A27DB-BD31-4B8C-83A1-F6EECF244321}">
                <p14:modId xmlns:p14="http://schemas.microsoft.com/office/powerpoint/2010/main" val="391128743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9293" name="Diapositive think-cell" r:id="rId4" imgW="444" imgH="443" progId="TCLayout.ActiveDocument.1">
                  <p:embed/>
                </p:oleObj>
              </mc:Choice>
              <mc:Fallback>
                <p:oleObj name="Diapositive think-cell" r:id="rId4" imgW="444" imgH="443" progId="TCLayout.ActiveDocument.1">
                  <p:embed/>
                  <p:pic>
                    <p:nvPicPr>
                      <p:cNvPr id="2" name="think-cell data - do not delete" hidden="1">
                        <a:extLst>
                          <a:ext uri="{FF2B5EF4-FFF2-40B4-BE49-F238E27FC236}">
                            <a16:creationId xmlns:a16="http://schemas.microsoft.com/office/drawing/2014/main" id="{7314C78E-B2C8-4004-998D-3E19199A3F1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re 3">
            <a:extLst>
              <a:ext uri="{FF2B5EF4-FFF2-40B4-BE49-F238E27FC236}">
                <a16:creationId xmlns:a16="http://schemas.microsoft.com/office/drawing/2014/main" id="{93FF81A8-037E-9094-6CA7-3B15AF0A1D92}"/>
              </a:ext>
            </a:extLst>
          </p:cNvPr>
          <p:cNvSpPr>
            <a:spLocks noGrp="1"/>
          </p:cNvSpPr>
          <p:nvPr>
            <p:ph type="ctrTitle"/>
          </p:nvPr>
        </p:nvSpPr>
        <p:spPr>
          <a:xfrm>
            <a:off x="276224" y="4439227"/>
            <a:ext cx="11158589" cy="1118260"/>
          </a:xfrm>
        </p:spPr>
        <p:txBody>
          <a:bodyPr vert="horz">
            <a:normAutofit fontScale="90000"/>
          </a:bodyPr>
          <a:lstStyle/>
          <a:p>
            <a:pPr algn="ctr"/>
            <a:r>
              <a:rPr lang="fr-FR" b="1" dirty="0">
                <a:solidFill>
                  <a:schemeClr val="accent1"/>
                </a:solidFill>
              </a:rPr>
              <a:t>Dispositif pour accompagner les évolutions d’organisation de l’ASNR</a:t>
            </a:r>
            <a:endParaRPr lang="fr-FR" dirty="0"/>
          </a:p>
        </p:txBody>
      </p:sp>
      <p:sp>
        <p:nvSpPr>
          <p:cNvPr id="5" name="Sous-titre 4">
            <a:extLst>
              <a:ext uri="{FF2B5EF4-FFF2-40B4-BE49-F238E27FC236}">
                <a16:creationId xmlns:a16="http://schemas.microsoft.com/office/drawing/2014/main" id="{E217296D-FA9F-CBC2-DC39-601C1927C0C1}"/>
              </a:ext>
            </a:extLst>
          </p:cNvPr>
          <p:cNvSpPr>
            <a:spLocks noGrp="1"/>
          </p:cNvSpPr>
          <p:nvPr>
            <p:ph type="subTitle" idx="1"/>
          </p:nvPr>
        </p:nvSpPr>
        <p:spPr>
          <a:xfrm>
            <a:off x="276224" y="5618158"/>
            <a:ext cx="9591675" cy="975147"/>
          </a:xfrm>
        </p:spPr>
        <p:txBody>
          <a:bodyPr>
            <a:normAutofit/>
          </a:bodyPr>
          <a:lstStyle/>
          <a:p>
            <a:pPr algn="ctr"/>
            <a:r>
              <a:rPr lang="fr-FR" b="0" dirty="0"/>
              <a:t>Formation conjointe </a:t>
            </a:r>
          </a:p>
        </p:txBody>
      </p:sp>
      <p:sp>
        <p:nvSpPr>
          <p:cNvPr id="6" name="Espace réservé du texte 5">
            <a:extLst>
              <a:ext uri="{FF2B5EF4-FFF2-40B4-BE49-F238E27FC236}">
                <a16:creationId xmlns:a16="http://schemas.microsoft.com/office/drawing/2014/main" id="{1748C74D-EBFB-6B4D-379B-A1C594CB23D8}"/>
              </a:ext>
            </a:extLst>
          </p:cNvPr>
          <p:cNvSpPr>
            <a:spLocks noGrp="1"/>
          </p:cNvSpPr>
          <p:nvPr>
            <p:ph type="body" sz="quarter" idx="10"/>
          </p:nvPr>
        </p:nvSpPr>
        <p:spPr/>
        <p:txBody>
          <a:bodyPr/>
          <a:lstStyle/>
          <a:p>
            <a:r>
              <a:rPr lang="fr-FR" dirty="0"/>
              <a:t>22 octobre 2025</a:t>
            </a:r>
          </a:p>
        </p:txBody>
      </p:sp>
    </p:spTree>
    <p:extLst>
      <p:ext uri="{BB962C8B-B14F-4D97-AF65-F5344CB8AC3E}">
        <p14:creationId xmlns:p14="http://schemas.microsoft.com/office/powerpoint/2010/main" val="15005315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C27D0531-E01E-4734-A73B-A368B169B100}"/>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9975" name="Diapositive think-cell" r:id="rId4" imgW="444" imgH="443" progId="TCLayout.ActiveDocument.1">
                  <p:embed/>
                </p:oleObj>
              </mc:Choice>
              <mc:Fallback>
                <p:oleObj name="Diapositive think-cell" r:id="rId4" imgW="444" imgH="443" progId="TCLayout.ActiveDocument.1">
                  <p:embed/>
                  <p:pic>
                    <p:nvPicPr>
                      <p:cNvPr id="8" name="think-cell data - do not delete" hidden="1">
                        <a:extLst>
                          <a:ext uri="{FF2B5EF4-FFF2-40B4-BE49-F238E27FC236}">
                            <a16:creationId xmlns:a16="http://schemas.microsoft.com/office/drawing/2014/main" id="{C27D0531-E01E-4734-A73B-A368B169B10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re 1">
            <a:extLst>
              <a:ext uri="{FF2B5EF4-FFF2-40B4-BE49-F238E27FC236}">
                <a16:creationId xmlns:a16="http://schemas.microsoft.com/office/drawing/2014/main" id="{04C8FCC4-B5A4-DBA7-A7E0-AE07DCCCE9CC}"/>
              </a:ext>
            </a:extLst>
          </p:cNvPr>
          <p:cNvSpPr>
            <a:spLocks noGrp="1"/>
          </p:cNvSpPr>
          <p:nvPr>
            <p:ph type="title"/>
          </p:nvPr>
        </p:nvSpPr>
        <p:spPr>
          <a:xfrm>
            <a:off x="247282" y="-73632"/>
            <a:ext cx="11592174" cy="892652"/>
          </a:xfrm>
        </p:spPr>
        <p:txBody>
          <a:bodyPr vert="horz"/>
          <a:lstStyle/>
          <a:p>
            <a:r>
              <a:rPr lang="fr-FR" dirty="0"/>
              <a:t>I/ L’identification des questions </a:t>
            </a:r>
          </a:p>
        </p:txBody>
      </p:sp>
      <p:sp>
        <p:nvSpPr>
          <p:cNvPr id="6" name="Espace réservé du numéro de diapositive 5">
            <a:extLst>
              <a:ext uri="{FF2B5EF4-FFF2-40B4-BE49-F238E27FC236}">
                <a16:creationId xmlns:a16="http://schemas.microsoft.com/office/drawing/2014/main" id="{2CCEEB9D-9F8A-2E2F-8DF4-93F629AF726C}"/>
              </a:ext>
            </a:extLst>
          </p:cNvPr>
          <p:cNvSpPr>
            <a:spLocks noGrp="1"/>
          </p:cNvSpPr>
          <p:nvPr>
            <p:ph type="sldNum" sz="quarter" idx="12"/>
          </p:nvPr>
        </p:nvSpPr>
        <p:spPr/>
        <p:txBody>
          <a:bodyPr/>
          <a:lstStyle/>
          <a:p>
            <a:fld id="{963E9002-E6CB-4983-8B51-5C3EA949C333}" type="slidenum">
              <a:rPr lang="fr-FR" smtClean="0"/>
              <a:pPr/>
              <a:t>10</a:t>
            </a:fld>
            <a:endParaRPr lang="fr-FR" dirty="0"/>
          </a:p>
        </p:txBody>
      </p:sp>
      <p:sp>
        <p:nvSpPr>
          <p:cNvPr id="12" name="ZoneTexte 11">
            <a:extLst>
              <a:ext uri="{FF2B5EF4-FFF2-40B4-BE49-F238E27FC236}">
                <a16:creationId xmlns:a16="http://schemas.microsoft.com/office/drawing/2014/main" id="{59EC6E60-8A38-4952-9285-40BBA9D91FF5}"/>
              </a:ext>
            </a:extLst>
          </p:cNvPr>
          <p:cNvSpPr txBox="1"/>
          <p:nvPr/>
        </p:nvSpPr>
        <p:spPr>
          <a:xfrm>
            <a:off x="222430" y="843677"/>
            <a:ext cx="11357113" cy="5078313"/>
          </a:xfrm>
          <a:prstGeom prst="rect">
            <a:avLst/>
          </a:prstGeom>
          <a:noFill/>
        </p:spPr>
        <p:txBody>
          <a:bodyPr wrap="square" numCol="1">
            <a:spAutoFit/>
          </a:bodyPr>
          <a:lstStyle/>
          <a:p>
            <a:pPr marL="265113" indent="-265113" algn="just">
              <a:buFont typeface="Arial" panose="020B0604020202020204" pitchFamily="34" charset="0"/>
              <a:buChar char="•"/>
            </a:pPr>
            <a:r>
              <a:rPr lang="fr-FR" b="1" dirty="0">
                <a:solidFill>
                  <a:schemeClr val="accent1"/>
                </a:solidFill>
              </a:rPr>
              <a:t>Comment les personnels perçoivent-ils la perspective de réorganisation des fonctions métiers (menace, opportunité, perte, renouveau) ? Comment cette perception évolue-t-elle dans le temps ?</a:t>
            </a:r>
          </a:p>
          <a:p>
            <a:pPr marL="722313" lvl="1" indent="-265113" algn="just">
              <a:buFont typeface="Arial" panose="020B0604020202020204" pitchFamily="34" charset="0"/>
              <a:buChar char="•"/>
            </a:pPr>
            <a:r>
              <a:rPr lang="fr-FR" dirty="0">
                <a:solidFill>
                  <a:schemeClr val="accent1"/>
                </a:solidFill>
              </a:rPr>
              <a:t>Recours à une enquête </a:t>
            </a:r>
          </a:p>
          <a:p>
            <a:pPr marL="265113" indent="-265113" algn="just">
              <a:buFont typeface="Arial" panose="020B0604020202020204" pitchFamily="34" charset="0"/>
              <a:buChar char="•"/>
            </a:pPr>
            <a:endParaRPr lang="fr-FR" b="1" dirty="0">
              <a:solidFill>
                <a:schemeClr val="accent1"/>
              </a:solidFill>
            </a:endParaRPr>
          </a:p>
          <a:p>
            <a:pPr marL="265113" indent="-265113" algn="just">
              <a:buFont typeface="Arial" panose="020B0604020202020204" pitchFamily="34" charset="0"/>
              <a:buChar char="•"/>
            </a:pPr>
            <a:r>
              <a:rPr lang="fr-FR" b="1" dirty="0">
                <a:solidFill>
                  <a:schemeClr val="accent1"/>
                </a:solidFill>
              </a:rPr>
              <a:t>Comment la mémoire des changements organisationnels antérieurs (fusion OPRI / IPSN, création de l’ASN en tant qu’AAI, restructurations précédentes de l’IRSN, etc.) influence-t-elle les positions des acteurs dans le cadre de la restructuration actuelle ?</a:t>
            </a:r>
          </a:p>
          <a:p>
            <a:pPr marL="722313" lvl="1" indent="-265113" algn="just">
              <a:buFont typeface="Arial" panose="020B0604020202020204" pitchFamily="34" charset="0"/>
              <a:buChar char="•"/>
            </a:pPr>
            <a:endParaRPr lang="fr-FR" dirty="0">
              <a:solidFill>
                <a:schemeClr val="accent1"/>
              </a:solidFill>
            </a:endParaRPr>
          </a:p>
          <a:p>
            <a:pPr marL="722313" lvl="1" indent="-265113" algn="just">
              <a:buFont typeface="Arial" panose="020B0604020202020204" pitchFamily="34" charset="0"/>
              <a:buChar char="•"/>
            </a:pPr>
            <a:r>
              <a:rPr lang="fr-FR" dirty="0">
                <a:solidFill>
                  <a:schemeClr val="accent1"/>
                </a:solidFill>
              </a:rPr>
              <a:t>Source : le film </a:t>
            </a:r>
            <a:r>
              <a:rPr lang="fr-FR" i="1" dirty="0">
                <a:solidFill>
                  <a:schemeClr val="accent1"/>
                </a:solidFill>
              </a:rPr>
              <a:t>« Pour préparer la réunion du 17 décembre 2002, interview de 80 collaborateurs de l’IRSN » </a:t>
            </a:r>
          </a:p>
          <a:p>
            <a:pPr marL="722313" lvl="1" indent="-265113" algn="just">
              <a:buFont typeface="Arial" panose="020B0604020202020204" pitchFamily="34" charset="0"/>
              <a:buChar char="•"/>
            </a:pPr>
            <a:r>
              <a:rPr lang="fr-FR" dirty="0">
                <a:solidFill>
                  <a:schemeClr val="accent1"/>
                </a:solidFill>
              </a:rPr>
              <a:t>A l ’époque de cette fusion, quelles étaient les grands questionnements ? </a:t>
            </a:r>
          </a:p>
          <a:p>
            <a:pPr marL="722313" lvl="1" indent="-265113" algn="just">
              <a:buFont typeface="Arial" panose="020B0604020202020204" pitchFamily="34" charset="0"/>
              <a:buChar char="•"/>
            </a:pPr>
            <a:r>
              <a:rPr lang="fr-FR" dirty="0">
                <a:solidFill>
                  <a:schemeClr val="accent1"/>
                </a:solidFill>
              </a:rPr>
              <a:t>Les participants étaient invités à répondre à </a:t>
            </a:r>
            <a:r>
              <a:rPr lang="fr-FR" b="1" i="1" dirty="0">
                <a:solidFill>
                  <a:schemeClr val="accent1"/>
                </a:solidFill>
              </a:rPr>
              <a:t>Trois grandes questions : </a:t>
            </a:r>
          </a:p>
          <a:p>
            <a:pPr marL="1179513" lvl="2" indent="-265113" algn="just">
              <a:buFont typeface="Arial" panose="020B0604020202020204" pitchFamily="34" charset="0"/>
              <a:buChar char="•"/>
            </a:pPr>
            <a:r>
              <a:rPr lang="fr-FR" i="1" u="sng" dirty="0">
                <a:solidFill>
                  <a:schemeClr val="accent1"/>
                </a:solidFill>
              </a:rPr>
              <a:t>Quel est selon vous le sujet le plus important à traiter : </a:t>
            </a:r>
          </a:p>
          <a:p>
            <a:pPr lvl="3" algn="just"/>
            <a:r>
              <a:rPr lang="fr-FR" dirty="0">
                <a:solidFill>
                  <a:schemeClr val="accent1"/>
                </a:solidFill>
              </a:rPr>
              <a:t> </a:t>
            </a:r>
          </a:p>
          <a:p>
            <a:pPr marL="722313" lvl="1" indent="-265113" algn="just">
              <a:buFont typeface="Arial" panose="020B0604020202020204" pitchFamily="34" charset="0"/>
              <a:buChar char="•"/>
            </a:pPr>
            <a:endParaRPr lang="fr-FR" dirty="0">
              <a:solidFill>
                <a:schemeClr val="accent1"/>
              </a:solidFill>
            </a:endParaRPr>
          </a:p>
          <a:p>
            <a:pPr marL="722313" lvl="1" indent="-265113" algn="just">
              <a:buFont typeface="Arial" panose="020B0604020202020204" pitchFamily="34" charset="0"/>
              <a:buChar char="•"/>
            </a:pPr>
            <a:endParaRPr lang="fr-FR" dirty="0">
              <a:solidFill>
                <a:schemeClr val="accent1"/>
              </a:solidFill>
            </a:endParaRPr>
          </a:p>
          <a:p>
            <a:pPr marL="722313" lvl="1" indent="-265113" algn="just">
              <a:buFont typeface="Arial" panose="020B0604020202020204" pitchFamily="34" charset="0"/>
              <a:buChar char="•"/>
            </a:pPr>
            <a:endParaRPr lang="fr-FR" dirty="0">
              <a:solidFill>
                <a:schemeClr val="accent1"/>
              </a:solidFill>
            </a:endParaRPr>
          </a:p>
          <a:p>
            <a:pPr marL="722313" lvl="1" indent="-265113" algn="just">
              <a:buFont typeface="Arial" panose="020B0604020202020204" pitchFamily="34" charset="0"/>
              <a:buChar char="•"/>
            </a:pPr>
            <a:endParaRPr lang="fr-FR" dirty="0">
              <a:solidFill>
                <a:schemeClr val="accent1"/>
              </a:solidFill>
            </a:endParaRPr>
          </a:p>
        </p:txBody>
      </p:sp>
      <p:pic>
        <p:nvPicPr>
          <p:cNvPr id="3" name="Image 2">
            <a:extLst>
              <a:ext uri="{FF2B5EF4-FFF2-40B4-BE49-F238E27FC236}">
                <a16:creationId xmlns:a16="http://schemas.microsoft.com/office/drawing/2014/main" id="{40D445CD-DBED-4E0D-847E-E768D5DB5DEA}"/>
              </a:ext>
            </a:extLst>
          </p:cNvPr>
          <p:cNvPicPr>
            <a:picLocks noChangeAspect="1"/>
          </p:cNvPicPr>
          <p:nvPr/>
        </p:nvPicPr>
        <p:blipFill>
          <a:blip r:embed="rId6"/>
          <a:stretch>
            <a:fillRect/>
          </a:stretch>
        </p:blipFill>
        <p:spPr>
          <a:xfrm>
            <a:off x="247282" y="4714334"/>
            <a:ext cx="11264533" cy="1491134"/>
          </a:xfrm>
          <a:prstGeom prst="rect">
            <a:avLst/>
          </a:prstGeom>
        </p:spPr>
      </p:pic>
    </p:spTree>
    <p:extLst>
      <p:ext uri="{BB962C8B-B14F-4D97-AF65-F5344CB8AC3E}">
        <p14:creationId xmlns:p14="http://schemas.microsoft.com/office/powerpoint/2010/main" val="20561420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C27D0531-E01E-4734-A73B-A368B169B100}"/>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5079" name="Diapositive think-cell" r:id="rId4" imgW="444" imgH="443" progId="TCLayout.ActiveDocument.1">
                  <p:embed/>
                </p:oleObj>
              </mc:Choice>
              <mc:Fallback>
                <p:oleObj name="Diapositive think-cell" r:id="rId4" imgW="444" imgH="443" progId="TCLayout.ActiveDocument.1">
                  <p:embed/>
                  <p:pic>
                    <p:nvPicPr>
                      <p:cNvPr id="8" name="think-cell data - do not delete" hidden="1">
                        <a:extLst>
                          <a:ext uri="{FF2B5EF4-FFF2-40B4-BE49-F238E27FC236}">
                            <a16:creationId xmlns:a16="http://schemas.microsoft.com/office/drawing/2014/main" id="{C27D0531-E01E-4734-A73B-A368B169B10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re 1">
            <a:extLst>
              <a:ext uri="{FF2B5EF4-FFF2-40B4-BE49-F238E27FC236}">
                <a16:creationId xmlns:a16="http://schemas.microsoft.com/office/drawing/2014/main" id="{04C8FCC4-B5A4-DBA7-A7E0-AE07DCCCE9CC}"/>
              </a:ext>
            </a:extLst>
          </p:cNvPr>
          <p:cNvSpPr>
            <a:spLocks noGrp="1"/>
          </p:cNvSpPr>
          <p:nvPr>
            <p:ph type="title"/>
          </p:nvPr>
        </p:nvSpPr>
        <p:spPr>
          <a:xfrm>
            <a:off x="247282" y="-73632"/>
            <a:ext cx="11592174" cy="892652"/>
          </a:xfrm>
        </p:spPr>
        <p:txBody>
          <a:bodyPr vert="horz"/>
          <a:lstStyle/>
          <a:p>
            <a:r>
              <a:rPr lang="fr-FR" dirty="0"/>
              <a:t>I/ L’identification des questions </a:t>
            </a:r>
          </a:p>
        </p:txBody>
      </p:sp>
      <p:sp>
        <p:nvSpPr>
          <p:cNvPr id="6" name="Espace réservé du numéro de diapositive 5">
            <a:extLst>
              <a:ext uri="{FF2B5EF4-FFF2-40B4-BE49-F238E27FC236}">
                <a16:creationId xmlns:a16="http://schemas.microsoft.com/office/drawing/2014/main" id="{2CCEEB9D-9F8A-2E2F-8DF4-93F629AF726C}"/>
              </a:ext>
            </a:extLst>
          </p:cNvPr>
          <p:cNvSpPr>
            <a:spLocks noGrp="1"/>
          </p:cNvSpPr>
          <p:nvPr>
            <p:ph type="sldNum" sz="quarter" idx="12"/>
          </p:nvPr>
        </p:nvSpPr>
        <p:spPr/>
        <p:txBody>
          <a:bodyPr/>
          <a:lstStyle/>
          <a:p>
            <a:fld id="{963E9002-E6CB-4983-8B51-5C3EA949C333}" type="slidenum">
              <a:rPr lang="fr-FR" smtClean="0"/>
              <a:pPr/>
              <a:t>11</a:t>
            </a:fld>
            <a:endParaRPr lang="fr-FR" dirty="0"/>
          </a:p>
        </p:txBody>
      </p:sp>
      <p:sp>
        <p:nvSpPr>
          <p:cNvPr id="12" name="ZoneTexte 11">
            <a:extLst>
              <a:ext uri="{FF2B5EF4-FFF2-40B4-BE49-F238E27FC236}">
                <a16:creationId xmlns:a16="http://schemas.microsoft.com/office/drawing/2014/main" id="{59EC6E60-8A38-4952-9285-40BBA9D91FF5}"/>
              </a:ext>
            </a:extLst>
          </p:cNvPr>
          <p:cNvSpPr txBox="1"/>
          <p:nvPr/>
        </p:nvSpPr>
        <p:spPr>
          <a:xfrm>
            <a:off x="222430" y="843677"/>
            <a:ext cx="11357113" cy="6463308"/>
          </a:xfrm>
          <a:prstGeom prst="rect">
            <a:avLst/>
          </a:prstGeom>
          <a:noFill/>
        </p:spPr>
        <p:txBody>
          <a:bodyPr wrap="square" numCol="1">
            <a:spAutoFit/>
          </a:bodyPr>
          <a:lstStyle/>
          <a:p>
            <a:pPr marL="722313" lvl="1" indent="-265113" algn="just">
              <a:buFont typeface="Arial" panose="020B0604020202020204" pitchFamily="34" charset="0"/>
              <a:buChar char="•"/>
            </a:pPr>
            <a:r>
              <a:rPr lang="fr-FR" i="1" u="sng" dirty="0">
                <a:solidFill>
                  <a:schemeClr val="accent1"/>
                </a:solidFill>
              </a:rPr>
              <a:t>L’IRSN dans 5 ans ? </a:t>
            </a:r>
          </a:p>
          <a:p>
            <a:pPr marL="722313" lvl="1" indent="-265113" algn="just">
              <a:buFont typeface="Arial" panose="020B0604020202020204" pitchFamily="34" charset="0"/>
              <a:buChar char="•"/>
            </a:pPr>
            <a:endParaRPr lang="fr-FR" u="sng" dirty="0">
              <a:solidFill>
                <a:schemeClr val="accent1"/>
              </a:solidFill>
            </a:endParaRPr>
          </a:p>
          <a:p>
            <a:pPr marL="722313" lvl="1" indent="-265113" algn="just">
              <a:buFont typeface="Arial" panose="020B0604020202020204" pitchFamily="34" charset="0"/>
              <a:buChar char="•"/>
            </a:pPr>
            <a:endParaRPr lang="fr-FR" u="sng" dirty="0">
              <a:solidFill>
                <a:schemeClr val="accent1"/>
              </a:solidFill>
            </a:endParaRPr>
          </a:p>
          <a:p>
            <a:pPr marL="722313" lvl="1" indent="-265113" algn="just">
              <a:buFont typeface="Arial" panose="020B0604020202020204" pitchFamily="34" charset="0"/>
              <a:buChar char="•"/>
            </a:pPr>
            <a:endParaRPr lang="fr-FR" u="sng" dirty="0">
              <a:solidFill>
                <a:schemeClr val="accent1"/>
              </a:solidFill>
            </a:endParaRPr>
          </a:p>
          <a:p>
            <a:pPr marL="722313" lvl="1" indent="-265113" algn="just">
              <a:buFont typeface="Arial" panose="020B0604020202020204" pitchFamily="34" charset="0"/>
              <a:buChar char="•"/>
            </a:pPr>
            <a:endParaRPr lang="fr-FR" u="sng" dirty="0">
              <a:solidFill>
                <a:schemeClr val="accent1"/>
              </a:solidFill>
            </a:endParaRPr>
          </a:p>
          <a:p>
            <a:pPr marL="722313" lvl="1" indent="-265113" algn="just">
              <a:buFont typeface="Arial" panose="020B0604020202020204" pitchFamily="34" charset="0"/>
              <a:buChar char="•"/>
            </a:pPr>
            <a:endParaRPr lang="fr-FR" u="sng" dirty="0">
              <a:solidFill>
                <a:schemeClr val="accent1"/>
              </a:solidFill>
            </a:endParaRPr>
          </a:p>
          <a:p>
            <a:pPr marL="722313" lvl="1" indent="-265113" algn="just">
              <a:buFont typeface="Arial" panose="020B0604020202020204" pitchFamily="34" charset="0"/>
              <a:buChar char="•"/>
            </a:pPr>
            <a:endParaRPr lang="fr-FR" i="1" u="sng" dirty="0">
              <a:solidFill>
                <a:schemeClr val="accent1"/>
              </a:solidFill>
            </a:endParaRPr>
          </a:p>
          <a:p>
            <a:pPr marL="722313" lvl="1" indent="-265113" algn="just">
              <a:buFont typeface="Arial" panose="020B0604020202020204" pitchFamily="34" charset="0"/>
              <a:buChar char="•"/>
            </a:pPr>
            <a:r>
              <a:rPr lang="fr-FR" i="1" u="sng" dirty="0">
                <a:solidFill>
                  <a:schemeClr val="accent1"/>
                </a:solidFill>
              </a:rPr>
              <a:t>Qu’attendez-vous de l’organisation de l’IRSN ? </a:t>
            </a:r>
          </a:p>
          <a:p>
            <a:pPr marL="722313" lvl="1" indent="-265113" algn="just">
              <a:buFont typeface="Arial" panose="020B0604020202020204" pitchFamily="34" charset="0"/>
              <a:buChar char="•"/>
            </a:pPr>
            <a:endParaRPr lang="fr-FR" dirty="0">
              <a:solidFill>
                <a:schemeClr val="accent1"/>
              </a:solidFill>
            </a:endParaRPr>
          </a:p>
          <a:p>
            <a:pPr marL="722313" lvl="1" indent="-265113" algn="just">
              <a:buFont typeface="Arial" panose="020B0604020202020204" pitchFamily="34" charset="0"/>
              <a:buChar char="•"/>
            </a:pPr>
            <a:endParaRPr lang="fr-FR" dirty="0">
              <a:solidFill>
                <a:schemeClr val="accent1"/>
              </a:solidFill>
            </a:endParaRPr>
          </a:p>
          <a:p>
            <a:pPr marL="722313" lvl="1" indent="-265113" algn="just">
              <a:buFont typeface="Arial" panose="020B0604020202020204" pitchFamily="34" charset="0"/>
              <a:buChar char="•"/>
            </a:pPr>
            <a:endParaRPr lang="fr-FR" dirty="0">
              <a:solidFill>
                <a:schemeClr val="accent1"/>
              </a:solidFill>
            </a:endParaRPr>
          </a:p>
          <a:p>
            <a:pPr marL="722313" lvl="1" indent="-265113" algn="just">
              <a:buFont typeface="Arial" panose="020B0604020202020204" pitchFamily="34" charset="0"/>
              <a:buChar char="•"/>
            </a:pPr>
            <a:endParaRPr lang="fr-FR" dirty="0">
              <a:solidFill>
                <a:schemeClr val="accent1"/>
              </a:solidFill>
            </a:endParaRPr>
          </a:p>
          <a:p>
            <a:pPr marL="722313" lvl="1" indent="-265113" algn="just">
              <a:buFont typeface="Arial" panose="020B0604020202020204" pitchFamily="34" charset="0"/>
              <a:buChar char="•"/>
            </a:pPr>
            <a:endParaRPr lang="fr-FR" dirty="0">
              <a:solidFill>
                <a:schemeClr val="accent1"/>
              </a:solidFill>
            </a:endParaRPr>
          </a:p>
          <a:p>
            <a:pPr marL="722313" lvl="1" indent="-265113" algn="just">
              <a:buFont typeface="Arial" panose="020B0604020202020204" pitchFamily="34" charset="0"/>
              <a:buChar char="•"/>
            </a:pPr>
            <a:endParaRPr lang="fr-FR" dirty="0">
              <a:solidFill>
                <a:schemeClr val="accent1"/>
              </a:solidFill>
            </a:endParaRPr>
          </a:p>
          <a:p>
            <a:pPr marL="722313" lvl="1" indent="-265113" algn="just">
              <a:buFont typeface="Arial" panose="020B0604020202020204" pitchFamily="34" charset="0"/>
              <a:buChar char="•"/>
            </a:pPr>
            <a:endParaRPr lang="fr-FR" dirty="0">
              <a:solidFill>
                <a:schemeClr val="accent1"/>
              </a:solidFill>
            </a:endParaRPr>
          </a:p>
          <a:p>
            <a:pPr marL="722313" lvl="1" indent="-265113" algn="just">
              <a:buFont typeface="Arial" panose="020B0604020202020204" pitchFamily="34" charset="0"/>
              <a:buChar char="•"/>
            </a:pPr>
            <a:endParaRPr lang="fr-FR" dirty="0">
              <a:solidFill>
                <a:schemeClr val="accent1"/>
              </a:solidFill>
            </a:endParaRPr>
          </a:p>
          <a:p>
            <a:pPr marL="722313" lvl="1" indent="-265113" algn="just">
              <a:buFont typeface="Arial" panose="020B0604020202020204" pitchFamily="34" charset="0"/>
              <a:buChar char="•"/>
            </a:pPr>
            <a:r>
              <a:rPr lang="fr-FR" dirty="0">
                <a:solidFill>
                  <a:schemeClr val="accent1"/>
                </a:solidFill>
              </a:rPr>
              <a:t>Dans ce film, il y a toute à la fois : </a:t>
            </a:r>
          </a:p>
          <a:p>
            <a:pPr marL="1179513" lvl="2" indent="-265113" algn="just">
              <a:buFont typeface="Arial" panose="020B0604020202020204" pitchFamily="34" charset="0"/>
              <a:buChar char="•"/>
            </a:pPr>
            <a:r>
              <a:rPr lang="fr-FR" dirty="0">
                <a:solidFill>
                  <a:schemeClr val="accent1"/>
                </a:solidFill>
              </a:rPr>
              <a:t>Des interrogations propres à toute création d’organisme résultant de la fusion de deux ou plusieurs  organismes ; </a:t>
            </a:r>
          </a:p>
          <a:p>
            <a:pPr marL="1179513" lvl="2" indent="-265113" algn="just">
              <a:buFont typeface="Arial" panose="020B0604020202020204" pitchFamily="34" charset="0"/>
              <a:buChar char="•"/>
            </a:pPr>
            <a:r>
              <a:rPr lang="fr-FR" dirty="0">
                <a:solidFill>
                  <a:schemeClr val="accent1"/>
                </a:solidFill>
              </a:rPr>
              <a:t>Des questions métiers (sens, caractérisation, qualité, spécificité, identités, etc.) qui sont profondément ancrées </a:t>
            </a:r>
          </a:p>
          <a:p>
            <a:pPr marL="722313" lvl="1" indent="-265113" algn="just">
              <a:buFont typeface="Arial" panose="020B0604020202020204" pitchFamily="34" charset="0"/>
              <a:buChar char="•"/>
            </a:pPr>
            <a:endParaRPr lang="fr-FR" dirty="0">
              <a:solidFill>
                <a:schemeClr val="accent1"/>
              </a:solidFill>
            </a:endParaRPr>
          </a:p>
          <a:p>
            <a:pPr marL="722313" lvl="1" indent="-265113" algn="just">
              <a:buFont typeface="Arial" panose="020B0604020202020204" pitchFamily="34" charset="0"/>
              <a:buChar char="•"/>
            </a:pPr>
            <a:endParaRPr lang="fr-FR" dirty="0">
              <a:solidFill>
                <a:schemeClr val="accent1"/>
              </a:solidFill>
            </a:endParaRPr>
          </a:p>
        </p:txBody>
      </p:sp>
      <p:pic>
        <p:nvPicPr>
          <p:cNvPr id="3" name="Image 2">
            <a:extLst>
              <a:ext uri="{FF2B5EF4-FFF2-40B4-BE49-F238E27FC236}">
                <a16:creationId xmlns:a16="http://schemas.microsoft.com/office/drawing/2014/main" id="{3E6ED6FD-4316-4D7A-A2EE-BA1F24D475F9}"/>
              </a:ext>
            </a:extLst>
          </p:cNvPr>
          <p:cNvPicPr>
            <a:picLocks noChangeAspect="1"/>
          </p:cNvPicPr>
          <p:nvPr/>
        </p:nvPicPr>
        <p:blipFill>
          <a:blip r:embed="rId6"/>
          <a:stretch>
            <a:fillRect/>
          </a:stretch>
        </p:blipFill>
        <p:spPr>
          <a:xfrm>
            <a:off x="1097280" y="1265429"/>
            <a:ext cx="9211377" cy="1605418"/>
          </a:xfrm>
          <a:prstGeom prst="rect">
            <a:avLst/>
          </a:prstGeom>
        </p:spPr>
      </p:pic>
      <p:pic>
        <p:nvPicPr>
          <p:cNvPr id="4" name="Image 3">
            <a:extLst>
              <a:ext uri="{FF2B5EF4-FFF2-40B4-BE49-F238E27FC236}">
                <a16:creationId xmlns:a16="http://schemas.microsoft.com/office/drawing/2014/main" id="{9CDC0EBA-BB82-4697-8841-0C62BCFFACF4}"/>
              </a:ext>
            </a:extLst>
          </p:cNvPr>
          <p:cNvPicPr>
            <a:picLocks noChangeAspect="1"/>
          </p:cNvPicPr>
          <p:nvPr/>
        </p:nvPicPr>
        <p:blipFill>
          <a:blip r:embed="rId7"/>
          <a:stretch>
            <a:fillRect/>
          </a:stretch>
        </p:blipFill>
        <p:spPr>
          <a:xfrm>
            <a:off x="1097279" y="3245501"/>
            <a:ext cx="9211377" cy="2013434"/>
          </a:xfrm>
          <a:prstGeom prst="rect">
            <a:avLst/>
          </a:prstGeom>
        </p:spPr>
      </p:pic>
    </p:spTree>
    <p:extLst>
      <p:ext uri="{BB962C8B-B14F-4D97-AF65-F5344CB8AC3E}">
        <p14:creationId xmlns:p14="http://schemas.microsoft.com/office/powerpoint/2010/main" val="11074533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C27D0531-E01E-4734-A73B-A368B169B100}"/>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3031" name="Diapositive think-cell" r:id="rId4" imgW="444" imgH="443" progId="TCLayout.ActiveDocument.1">
                  <p:embed/>
                </p:oleObj>
              </mc:Choice>
              <mc:Fallback>
                <p:oleObj name="Diapositive think-cell" r:id="rId4" imgW="444" imgH="443" progId="TCLayout.ActiveDocument.1">
                  <p:embed/>
                  <p:pic>
                    <p:nvPicPr>
                      <p:cNvPr id="8" name="think-cell data - do not delete" hidden="1">
                        <a:extLst>
                          <a:ext uri="{FF2B5EF4-FFF2-40B4-BE49-F238E27FC236}">
                            <a16:creationId xmlns:a16="http://schemas.microsoft.com/office/drawing/2014/main" id="{C27D0531-E01E-4734-A73B-A368B169B10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re 1">
            <a:extLst>
              <a:ext uri="{FF2B5EF4-FFF2-40B4-BE49-F238E27FC236}">
                <a16:creationId xmlns:a16="http://schemas.microsoft.com/office/drawing/2014/main" id="{04C8FCC4-B5A4-DBA7-A7E0-AE07DCCCE9CC}"/>
              </a:ext>
            </a:extLst>
          </p:cNvPr>
          <p:cNvSpPr>
            <a:spLocks noGrp="1"/>
          </p:cNvSpPr>
          <p:nvPr>
            <p:ph type="title"/>
          </p:nvPr>
        </p:nvSpPr>
        <p:spPr>
          <a:xfrm>
            <a:off x="247282" y="-73632"/>
            <a:ext cx="11592174" cy="892652"/>
          </a:xfrm>
        </p:spPr>
        <p:txBody>
          <a:bodyPr vert="horz"/>
          <a:lstStyle/>
          <a:p>
            <a:r>
              <a:rPr lang="fr-FR" dirty="0"/>
              <a:t>II/ Un dispositif de recherche-intervention  </a:t>
            </a:r>
          </a:p>
        </p:txBody>
      </p:sp>
      <p:sp>
        <p:nvSpPr>
          <p:cNvPr id="6" name="Espace réservé du numéro de diapositive 5">
            <a:extLst>
              <a:ext uri="{FF2B5EF4-FFF2-40B4-BE49-F238E27FC236}">
                <a16:creationId xmlns:a16="http://schemas.microsoft.com/office/drawing/2014/main" id="{2CCEEB9D-9F8A-2E2F-8DF4-93F629AF726C}"/>
              </a:ext>
            </a:extLst>
          </p:cNvPr>
          <p:cNvSpPr>
            <a:spLocks noGrp="1"/>
          </p:cNvSpPr>
          <p:nvPr>
            <p:ph type="sldNum" sz="quarter" idx="12"/>
          </p:nvPr>
        </p:nvSpPr>
        <p:spPr/>
        <p:txBody>
          <a:bodyPr/>
          <a:lstStyle/>
          <a:p>
            <a:fld id="{963E9002-E6CB-4983-8B51-5C3EA949C333}" type="slidenum">
              <a:rPr lang="fr-FR" smtClean="0"/>
              <a:pPr/>
              <a:t>12</a:t>
            </a:fld>
            <a:endParaRPr lang="fr-FR" dirty="0"/>
          </a:p>
        </p:txBody>
      </p:sp>
      <p:sp>
        <p:nvSpPr>
          <p:cNvPr id="12" name="ZoneTexte 11">
            <a:extLst>
              <a:ext uri="{FF2B5EF4-FFF2-40B4-BE49-F238E27FC236}">
                <a16:creationId xmlns:a16="http://schemas.microsoft.com/office/drawing/2014/main" id="{59EC6E60-8A38-4952-9285-40BBA9D91FF5}"/>
              </a:ext>
            </a:extLst>
          </p:cNvPr>
          <p:cNvSpPr txBox="1"/>
          <p:nvPr/>
        </p:nvSpPr>
        <p:spPr>
          <a:xfrm>
            <a:off x="222430" y="819020"/>
            <a:ext cx="11357113" cy="6001643"/>
          </a:xfrm>
          <a:prstGeom prst="rect">
            <a:avLst/>
          </a:prstGeom>
          <a:noFill/>
        </p:spPr>
        <p:txBody>
          <a:bodyPr wrap="square" numCol="1">
            <a:spAutoFit/>
          </a:bodyPr>
          <a:lstStyle/>
          <a:p>
            <a:pPr marL="265113" indent="-265113" algn="just">
              <a:buFont typeface="Arial" panose="020B0604020202020204" pitchFamily="34" charset="0"/>
              <a:buChar char="•"/>
            </a:pPr>
            <a:r>
              <a:rPr lang="fr-FR" b="1" dirty="0">
                <a:solidFill>
                  <a:schemeClr val="accent1"/>
                </a:solidFill>
              </a:rPr>
              <a:t>Quelques éléments</a:t>
            </a:r>
          </a:p>
          <a:p>
            <a:pPr marL="722313" lvl="1" indent="-265113" algn="just">
              <a:buFont typeface="Arial" panose="020B0604020202020204" pitchFamily="34" charset="0"/>
              <a:buChar char="•"/>
            </a:pPr>
            <a:r>
              <a:rPr lang="fr-FR" dirty="0">
                <a:solidFill>
                  <a:schemeClr val="accent1"/>
                </a:solidFill>
              </a:rPr>
              <a:t>La recherche-intervention (RI) est une modalité d’accès à la connaissance et une méthode de recherche sur le </a:t>
            </a:r>
            <a:r>
              <a:rPr lang="fr-FR">
                <a:solidFill>
                  <a:schemeClr val="accent1"/>
                </a:solidFill>
              </a:rPr>
              <a:t>fonctionnement des </a:t>
            </a:r>
            <a:r>
              <a:rPr lang="fr-FR" dirty="0">
                <a:solidFill>
                  <a:schemeClr val="accent1"/>
                </a:solidFill>
              </a:rPr>
              <a:t>organisations, privées comme publiques, qui part du principe que la complexité des phénomènes organisationnels qui s’y déploient appelle une interaction avec l’objet étudié. </a:t>
            </a:r>
          </a:p>
          <a:p>
            <a:pPr marL="1179513" lvl="2" indent="-265113" algn="just">
              <a:buFont typeface="Arial" panose="020B0604020202020204" pitchFamily="34" charset="0"/>
              <a:buChar char="•"/>
            </a:pPr>
            <a:r>
              <a:rPr lang="fr-FR" dirty="0">
                <a:solidFill>
                  <a:schemeClr val="accent1"/>
                </a:solidFill>
              </a:rPr>
              <a:t>« </a:t>
            </a:r>
            <a:r>
              <a:rPr lang="fr-FR" i="1" dirty="0">
                <a:solidFill>
                  <a:schemeClr val="accent1"/>
                </a:solidFill>
              </a:rPr>
              <a:t>Il n’est possible de comprendre vraiment le fonctionnement d’une entreprise qu’en y pénétrant, en y intervenant et, par conséquent, en la modifiant </a:t>
            </a:r>
            <a:r>
              <a:rPr lang="fr-FR" dirty="0">
                <a:solidFill>
                  <a:schemeClr val="accent1"/>
                </a:solidFill>
              </a:rPr>
              <a:t>» (</a:t>
            </a:r>
            <a:r>
              <a:rPr lang="fr-FR" dirty="0" err="1">
                <a:solidFill>
                  <a:schemeClr val="accent1"/>
                </a:solidFill>
              </a:rPr>
              <a:t>Moisdon</a:t>
            </a:r>
            <a:r>
              <a:rPr lang="fr-FR" dirty="0">
                <a:solidFill>
                  <a:schemeClr val="accent1"/>
                </a:solidFill>
              </a:rPr>
              <a:t>, 2010, p.213).</a:t>
            </a:r>
          </a:p>
          <a:p>
            <a:pPr marL="722313" lvl="1" indent="-265113" algn="just">
              <a:buFont typeface="Arial" panose="020B0604020202020204" pitchFamily="34" charset="0"/>
              <a:buChar char="•"/>
            </a:pPr>
            <a:endParaRPr lang="fr-FR" sz="800" dirty="0">
              <a:solidFill>
                <a:schemeClr val="accent1"/>
              </a:solidFill>
            </a:endParaRPr>
          </a:p>
          <a:p>
            <a:pPr marL="722313" lvl="1" indent="-265113" algn="just">
              <a:buFont typeface="Arial" panose="020B0604020202020204" pitchFamily="34" charset="0"/>
              <a:buChar char="•"/>
            </a:pPr>
            <a:r>
              <a:rPr lang="fr-FR" dirty="0">
                <a:solidFill>
                  <a:schemeClr val="accent1"/>
                </a:solidFill>
              </a:rPr>
              <a:t>Les objectifs d’une RI sont de nature diverse : </a:t>
            </a:r>
          </a:p>
          <a:p>
            <a:pPr marL="1179513" lvl="2" indent="-265113" algn="just">
              <a:buFont typeface="Arial" panose="020B0604020202020204" pitchFamily="34" charset="0"/>
              <a:buChar char="•"/>
            </a:pPr>
            <a:r>
              <a:rPr lang="fr-FR" dirty="0">
                <a:solidFill>
                  <a:schemeClr val="accent1"/>
                </a:solidFill>
              </a:rPr>
              <a:t>accompagner des transformations où l’organisme sollicite un regard extérieur ; </a:t>
            </a:r>
          </a:p>
          <a:p>
            <a:pPr marL="1179513" lvl="2" indent="-265113" algn="just">
              <a:buFont typeface="Arial" panose="020B0604020202020204" pitchFamily="34" charset="0"/>
              <a:buChar char="•"/>
            </a:pPr>
            <a:r>
              <a:rPr lang="fr-FR" dirty="0">
                <a:solidFill>
                  <a:schemeClr val="accent1"/>
                </a:solidFill>
              </a:rPr>
              <a:t>expérimenter de nouveaux modèles de management et de les conceptualiser ; </a:t>
            </a:r>
          </a:p>
          <a:p>
            <a:pPr marL="722313" lvl="1" indent="-265113" algn="just">
              <a:buFont typeface="Arial" panose="020B0604020202020204" pitchFamily="34" charset="0"/>
              <a:buChar char="•"/>
            </a:pPr>
            <a:endParaRPr lang="fr-FR" sz="800" dirty="0">
              <a:solidFill>
                <a:schemeClr val="accent1"/>
              </a:solidFill>
            </a:endParaRPr>
          </a:p>
          <a:p>
            <a:pPr marL="722313" lvl="1" indent="-265113" algn="just">
              <a:buFont typeface="Arial" panose="020B0604020202020204" pitchFamily="34" charset="0"/>
              <a:buChar char="•"/>
            </a:pPr>
            <a:r>
              <a:rPr lang="fr-FR" dirty="0">
                <a:solidFill>
                  <a:schemeClr val="accent1"/>
                </a:solidFill>
              </a:rPr>
              <a:t>Forme de recherche collaborative dans la mesure où les questions de recherche sont elles-mêmes discutées et mises à l’épreuve au cours de la recherche.</a:t>
            </a:r>
          </a:p>
          <a:p>
            <a:pPr marL="722313" lvl="1" indent="-265113" algn="just">
              <a:buFont typeface="Arial" panose="020B0604020202020204" pitchFamily="34" charset="0"/>
              <a:buChar char="•"/>
            </a:pPr>
            <a:endParaRPr lang="fr-FR" sz="800" dirty="0">
              <a:solidFill>
                <a:schemeClr val="accent1"/>
              </a:solidFill>
            </a:endParaRPr>
          </a:p>
          <a:p>
            <a:pPr marL="722313" lvl="1" indent="-265113" algn="just">
              <a:buFont typeface="Arial" panose="020B0604020202020204" pitchFamily="34" charset="0"/>
              <a:buChar char="•"/>
            </a:pPr>
            <a:r>
              <a:rPr lang="fr-FR" dirty="0">
                <a:solidFill>
                  <a:schemeClr val="accent1"/>
                </a:solidFill>
              </a:rPr>
              <a:t>La RI se distingue d’autres formes de recherche : </a:t>
            </a:r>
          </a:p>
          <a:p>
            <a:pPr marL="1179513" lvl="2" indent="-265113" algn="just">
              <a:buFont typeface="Arial" panose="020B0604020202020204" pitchFamily="34" charset="0"/>
              <a:buChar char="•"/>
            </a:pPr>
            <a:r>
              <a:rPr lang="fr-FR" dirty="0">
                <a:solidFill>
                  <a:schemeClr val="accent1"/>
                </a:solidFill>
              </a:rPr>
              <a:t>recherches hypothético-déductives : la RI ne vise pas à tester des hypothèses théoriques qui auraient été identifiées en amont, mais bien d’engager une exploration afin de mieux caractériser le problème en jeu et d’identifier des pistes de réflexion ou d’instrumentation.</a:t>
            </a:r>
          </a:p>
          <a:p>
            <a:pPr marL="1179513" lvl="2" indent="-265113" algn="just">
              <a:buFont typeface="Arial" panose="020B0604020202020204" pitchFamily="34" charset="0"/>
              <a:buChar char="•"/>
            </a:pPr>
            <a:r>
              <a:rPr lang="fr-FR" dirty="0">
                <a:solidFill>
                  <a:schemeClr val="accent1"/>
                </a:solidFill>
              </a:rPr>
              <a:t>relation de mandat : Les chercheurs ne répondent pas, non plus, à un cahier des charges dicté par l’entreprise</a:t>
            </a:r>
            <a:endParaRPr lang="fr-FR" i="1" u="sng" dirty="0">
              <a:solidFill>
                <a:schemeClr val="accent1"/>
              </a:solidFill>
              <a:latin typeface="Arial" panose="020B0604020202020204" pitchFamily="34" charset="0"/>
            </a:endParaRPr>
          </a:p>
          <a:p>
            <a:pPr marL="1179513" lvl="2" indent="-265113" algn="just">
              <a:buFont typeface="Arial" panose="020B0604020202020204" pitchFamily="34" charset="0"/>
              <a:buChar char="•"/>
            </a:pPr>
            <a:endParaRPr lang="fr-FR" i="1" u="sng" dirty="0">
              <a:solidFill>
                <a:schemeClr val="accent1"/>
              </a:solidFill>
              <a:latin typeface="Arial" panose="020B0604020202020204" pitchFamily="34" charset="0"/>
            </a:endParaRPr>
          </a:p>
          <a:p>
            <a:pPr marL="1179513" lvl="2" indent="-265113" algn="ctr">
              <a:buFont typeface="Arial" panose="020B0604020202020204" pitchFamily="34" charset="0"/>
              <a:buChar char="•"/>
            </a:pPr>
            <a:r>
              <a:rPr lang="fr-FR" dirty="0">
                <a:solidFill>
                  <a:schemeClr val="accent1"/>
                </a:solidFill>
                <a:latin typeface="Arial" panose="020B0604020202020204" pitchFamily="34" charset="0"/>
              </a:rPr>
              <a:t>Une gouvernance à construire </a:t>
            </a:r>
            <a:endParaRPr lang="fr-FR" dirty="0">
              <a:solidFill>
                <a:schemeClr val="accent1"/>
              </a:solidFill>
            </a:endParaRPr>
          </a:p>
        </p:txBody>
      </p:sp>
    </p:spTree>
    <p:extLst>
      <p:ext uri="{BB962C8B-B14F-4D97-AF65-F5344CB8AC3E}">
        <p14:creationId xmlns:p14="http://schemas.microsoft.com/office/powerpoint/2010/main" val="22993196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C27D0531-E01E-4734-A73B-A368B169B100}"/>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2011" name="Diapositive think-cell" r:id="rId4" imgW="444" imgH="443" progId="TCLayout.ActiveDocument.1">
                  <p:embed/>
                </p:oleObj>
              </mc:Choice>
              <mc:Fallback>
                <p:oleObj name="Diapositive think-cell" r:id="rId4" imgW="444" imgH="443" progId="TCLayout.ActiveDocument.1">
                  <p:embed/>
                  <p:pic>
                    <p:nvPicPr>
                      <p:cNvPr id="8" name="think-cell data - do not delete" hidden="1">
                        <a:extLst>
                          <a:ext uri="{FF2B5EF4-FFF2-40B4-BE49-F238E27FC236}">
                            <a16:creationId xmlns:a16="http://schemas.microsoft.com/office/drawing/2014/main" id="{C27D0531-E01E-4734-A73B-A368B169B10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re 1">
            <a:extLst>
              <a:ext uri="{FF2B5EF4-FFF2-40B4-BE49-F238E27FC236}">
                <a16:creationId xmlns:a16="http://schemas.microsoft.com/office/drawing/2014/main" id="{04C8FCC4-B5A4-DBA7-A7E0-AE07DCCCE9CC}"/>
              </a:ext>
            </a:extLst>
          </p:cNvPr>
          <p:cNvSpPr>
            <a:spLocks noGrp="1"/>
          </p:cNvSpPr>
          <p:nvPr>
            <p:ph type="title"/>
          </p:nvPr>
        </p:nvSpPr>
        <p:spPr>
          <a:xfrm>
            <a:off x="247282" y="-73632"/>
            <a:ext cx="11592174" cy="892652"/>
          </a:xfrm>
        </p:spPr>
        <p:txBody>
          <a:bodyPr vert="horz"/>
          <a:lstStyle/>
          <a:p>
            <a:r>
              <a:rPr lang="fr-FR" b="1" dirty="0">
                <a:solidFill>
                  <a:schemeClr val="accent1"/>
                </a:solidFill>
              </a:rPr>
              <a:t>Rappel des éléments de la note du 11 juillet</a:t>
            </a:r>
            <a:endParaRPr lang="fr-FR" dirty="0"/>
          </a:p>
        </p:txBody>
      </p:sp>
      <p:sp>
        <p:nvSpPr>
          <p:cNvPr id="6" name="Espace réservé du numéro de diapositive 5">
            <a:extLst>
              <a:ext uri="{FF2B5EF4-FFF2-40B4-BE49-F238E27FC236}">
                <a16:creationId xmlns:a16="http://schemas.microsoft.com/office/drawing/2014/main" id="{2CCEEB9D-9F8A-2E2F-8DF4-93F629AF726C}"/>
              </a:ext>
            </a:extLst>
          </p:cNvPr>
          <p:cNvSpPr>
            <a:spLocks noGrp="1"/>
          </p:cNvSpPr>
          <p:nvPr>
            <p:ph type="sldNum" sz="quarter" idx="12"/>
          </p:nvPr>
        </p:nvSpPr>
        <p:spPr/>
        <p:txBody>
          <a:bodyPr/>
          <a:lstStyle/>
          <a:p>
            <a:fld id="{963E9002-E6CB-4983-8B51-5C3EA949C333}" type="slidenum">
              <a:rPr lang="fr-FR" smtClean="0"/>
              <a:pPr/>
              <a:t>2</a:t>
            </a:fld>
            <a:endParaRPr lang="fr-FR" dirty="0"/>
          </a:p>
        </p:txBody>
      </p:sp>
      <p:sp>
        <p:nvSpPr>
          <p:cNvPr id="12" name="ZoneTexte 11">
            <a:extLst>
              <a:ext uri="{FF2B5EF4-FFF2-40B4-BE49-F238E27FC236}">
                <a16:creationId xmlns:a16="http://schemas.microsoft.com/office/drawing/2014/main" id="{59EC6E60-8A38-4952-9285-40BBA9D91FF5}"/>
              </a:ext>
            </a:extLst>
          </p:cNvPr>
          <p:cNvSpPr txBox="1"/>
          <p:nvPr/>
        </p:nvSpPr>
        <p:spPr>
          <a:xfrm>
            <a:off x="222430" y="1166842"/>
            <a:ext cx="11357113" cy="5078313"/>
          </a:xfrm>
          <a:prstGeom prst="rect">
            <a:avLst/>
          </a:prstGeom>
          <a:noFill/>
        </p:spPr>
        <p:txBody>
          <a:bodyPr wrap="square" numCol="1">
            <a:spAutoFit/>
          </a:bodyPr>
          <a:lstStyle/>
          <a:p>
            <a:pPr marL="265113" indent="-265113" algn="just">
              <a:buFont typeface="Arial" panose="020B0604020202020204" pitchFamily="34" charset="0"/>
              <a:buChar char="•"/>
            </a:pPr>
            <a:endParaRPr lang="fr-FR" b="1" dirty="0">
              <a:solidFill>
                <a:schemeClr val="accent1"/>
              </a:solidFill>
            </a:endParaRPr>
          </a:p>
          <a:p>
            <a:pPr marL="265113" indent="-265113" algn="just">
              <a:buFont typeface="Arial" panose="020B0604020202020204" pitchFamily="34" charset="0"/>
              <a:buChar char="•"/>
            </a:pPr>
            <a:r>
              <a:rPr lang="fr-FR" b="1" dirty="0">
                <a:solidFill>
                  <a:schemeClr val="accent1"/>
                </a:solidFill>
              </a:rPr>
              <a:t>1/ Un constat</a:t>
            </a:r>
            <a:r>
              <a:rPr lang="fr-FR" dirty="0">
                <a:solidFill>
                  <a:schemeClr val="accent1"/>
                </a:solidFill>
              </a:rPr>
              <a:t> : dans le cadre des processus de réorganisation, il peut exister des éléments qui engendrent de la coopération ou une dynamique relationnelle positive ou bien, au contraire, des éléments qui méritent attention car pouvant pénaliser la trajectoire recherchée. Les cultures qu’embarquent les deux institutions en se rapprochant peuvent être à la fois des éléments positifs et des éléments d’attention. Ces cultures sont identifiées comme étant un point majeur à approfondir : il ne s’agit pas de réduire les différences culturelles, mais de mieux les appréhender pour en tenir compte dans la conduite des évolutions des organisations et des modes de travail.</a:t>
            </a:r>
          </a:p>
          <a:p>
            <a:pPr marL="265113" indent="-265113" algn="just">
              <a:buFont typeface="Arial" panose="020B0604020202020204" pitchFamily="34" charset="0"/>
              <a:buChar char="•"/>
            </a:pPr>
            <a:endParaRPr lang="fr-FR" b="1" dirty="0">
              <a:solidFill>
                <a:schemeClr val="accent1"/>
              </a:solidFill>
            </a:endParaRPr>
          </a:p>
          <a:p>
            <a:pPr marL="265113" indent="-265113" algn="just">
              <a:buFont typeface="Arial" panose="020B0604020202020204" pitchFamily="34" charset="0"/>
              <a:buChar char="•"/>
            </a:pPr>
            <a:endParaRPr lang="fr-FR" b="1" dirty="0">
              <a:solidFill>
                <a:schemeClr val="accent1"/>
              </a:solidFill>
            </a:endParaRPr>
          </a:p>
          <a:p>
            <a:pPr marL="265113" indent="-265113" algn="just">
              <a:buFont typeface="Arial" panose="020B0604020202020204" pitchFamily="34" charset="0"/>
              <a:buChar char="•"/>
            </a:pPr>
            <a:r>
              <a:rPr lang="fr-FR" b="1" dirty="0">
                <a:solidFill>
                  <a:schemeClr val="accent1"/>
                </a:solidFill>
              </a:rPr>
              <a:t>2/ La note listait un certain nombre de questions. </a:t>
            </a:r>
          </a:p>
          <a:p>
            <a:pPr marL="1179513" lvl="2" indent="-265113" algn="just">
              <a:buFont typeface="Arial" panose="020B0604020202020204" pitchFamily="34" charset="0"/>
              <a:buChar char="•"/>
            </a:pPr>
            <a:r>
              <a:rPr lang="fr-FR" dirty="0">
                <a:solidFill>
                  <a:schemeClr val="accent1"/>
                </a:solidFill>
              </a:rPr>
              <a:t>Il est proposé d’échanger sur celles-ci</a:t>
            </a:r>
          </a:p>
          <a:p>
            <a:pPr algn="just"/>
            <a:endParaRPr lang="fr-FR" b="1" dirty="0">
              <a:solidFill>
                <a:schemeClr val="accent1"/>
              </a:solidFill>
            </a:endParaRPr>
          </a:p>
          <a:p>
            <a:pPr marL="265113" indent="-265113" algn="just">
              <a:buFont typeface="Arial" panose="020B0604020202020204" pitchFamily="34" charset="0"/>
              <a:buChar char="•"/>
            </a:pPr>
            <a:endParaRPr lang="fr-FR" b="1" dirty="0">
              <a:solidFill>
                <a:schemeClr val="accent1"/>
              </a:solidFill>
            </a:endParaRPr>
          </a:p>
          <a:p>
            <a:pPr marL="265113" indent="-265113" algn="just">
              <a:buFont typeface="Arial" panose="020B0604020202020204" pitchFamily="34" charset="0"/>
              <a:buChar char="•"/>
            </a:pPr>
            <a:r>
              <a:rPr lang="fr-FR" b="1" dirty="0">
                <a:solidFill>
                  <a:schemeClr val="accent1"/>
                </a:solidFill>
              </a:rPr>
              <a:t>3/ La note proposait un dispositif de recherche-intervention pour répondre aux questionnements</a:t>
            </a:r>
          </a:p>
          <a:p>
            <a:pPr marL="265113" indent="-265113" algn="just">
              <a:buFont typeface="Arial" panose="020B0604020202020204" pitchFamily="34" charset="0"/>
              <a:buChar char="•"/>
            </a:pPr>
            <a:endParaRPr lang="fr-FR" b="1" dirty="0">
              <a:solidFill>
                <a:schemeClr val="accent1"/>
              </a:solidFill>
            </a:endParaRPr>
          </a:p>
          <a:p>
            <a:pPr marL="265113" indent="-265113" algn="just">
              <a:buFont typeface="Arial" panose="020B0604020202020204" pitchFamily="34" charset="0"/>
              <a:buChar char="•"/>
            </a:pPr>
            <a:endParaRPr lang="fr-FR" b="1" dirty="0">
              <a:solidFill>
                <a:schemeClr val="accent1"/>
              </a:solidFill>
            </a:endParaRPr>
          </a:p>
          <a:p>
            <a:pPr marL="722313" lvl="1" indent="-265113" algn="just">
              <a:buFont typeface="Arial" panose="020B0604020202020204" pitchFamily="34" charset="0"/>
              <a:buChar char="•"/>
            </a:pPr>
            <a:endParaRPr lang="fr-FR" b="1" dirty="0">
              <a:solidFill>
                <a:schemeClr val="accent1"/>
              </a:solidFill>
              <a:latin typeface="Arial" panose="020B0604020202020204" pitchFamily="34" charset="0"/>
            </a:endParaRPr>
          </a:p>
        </p:txBody>
      </p:sp>
    </p:spTree>
    <p:extLst>
      <p:ext uri="{BB962C8B-B14F-4D97-AF65-F5344CB8AC3E}">
        <p14:creationId xmlns:p14="http://schemas.microsoft.com/office/powerpoint/2010/main" val="25693337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C27D0531-E01E-4734-A73B-A368B169B100}"/>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320" name="Diapositive think-cell" r:id="rId4" imgW="444" imgH="443" progId="TCLayout.ActiveDocument.1">
                  <p:embed/>
                </p:oleObj>
              </mc:Choice>
              <mc:Fallback>
                <p:oleObj name="Diapositive think-cell" r:id="rId4" imgW="444" imgH="443" progId="TCLayout.ActiveDocument.1">
                  <p:embed/>
                  <p:pic>
                    <p:nvPicPr>
                      <p:cNvPr id="8" name="think-cell data - do not delete" hidden="1">
                        <a:extLst>
                          <a:ext uri="{FF2B5EF4-FFF2-40B4-BE49-F238E27FC236}">
                            <a16:creationId xmlns:a16="http://schemas.microsoft.com/office/drawing/2014/main" id="{C27D0531-E01E-4734-A73B-A368B169B10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re 1">
            <a:extLst>
              <a:ext uri="{FF2B5EF4-FFF2-40B4-BE49-F238E27FC236}">
                <a16:creationId xmlns:a16="http://schemas.microsoft.com/office/drawing/2014/main" id="{04C8FCC4-B5A4-DBA7-A7E0-AE07DCCCE9CC}"/>
              </a:ext>
            </a:extLst>
          </p:cNvPr>
          <p:cNvSpPr>
            <a:spLocks noGrp="1"/>
          </p:cNvSpPr>
          <p:nvPr>
            <p:ph type="title"/>
          </p:nvPr>
        </p:nvSpPr>
        <p:spPr>
          <a:xfrm>
            <a:off x="247282" y="-73632"/>
            <a:ext cx="11592174" cy="892652"/>
          </a:xfrm>
        </p:spPr>
        <p:txBody>
          <a:bodyPr vert="horz"/>
          <a:lstStyle/>
          <a:p>
            <a:r>
              <a:rPr lang="fr-FR" dirty="0"/>
              <a:t>I/ L’identification des questions   </a:t>
            </a:r>
          </a:p>
        </p:txBody>
      </p:sp>
      <p:sp>
        <p:nvSpPr>
          <p:cNvPr id="6" name="Espace réservé du numéro de diapositive 5">
            <a:extLst>
              <a:ext uri="{FF2B5EF4-FFF2-40B4-BE49-F238E27FC236}">
                <a16:creationId xmlns:a16="http://schemas.microsoft.com/office/drawing/2014/main" id="{2CCEEB9D-9F8A-2E2F-8DF4-93F629AF726C}"/>
              </a:ext>
            </a:extLst>
          </p:cNvPr>
          <p:cNvSpPr>
            <a:spLocks noGrp="1"/>
          </p:cNvSpPr>
          <p:nvPr>
            <p:ph type="sldNum" sz="quarter" idx="12"/>
          </p:nvPr>
        </p:nvSpPr>
        <p:spPr/>
        <p:txBody>
          <a:bodyPr/>
          <a:lstStyle/>
          <a:p>
            <a:fld id="{963E9002-E6CB-4983-8B51-5C3EA949C333}" type="slidenum">
              <a:rPr lang="fr-FR" smtClean="0"/>
              <a:pPr/>
              <a:t>3</a:t>
            </a:fld>
            <a:endParaRPr lang="fr-FR" dirty="0"/>
          </a:p>
        </p:txBody>
      </p:sp>
      <p:sp>
        <p:nvSpPr>
          <p:cNvPr id="12" name="ZoneTexte 11">
            <a:extLst>
              <a:ext uri="{FF2B5EF4-FFF2-40B4-BE49-F238E27FC236}">
                <a16:creationId xmlns:a16="http://schemas.microsoft.com/office/drawing/2014/main" id="{59EC6E60-8A38-4952-9285-40BBA9D91FF5}"/>
              </a:ext>
            </a:extLst>
          </p:cNvPr>
          <p:cNvSpPr txBox="1"/>
          <p:nvPr/>
        </p:nvSpPr>
        <p:spPr>
          <a:xfrm>
            <a:off x="222430" y="819020"/>
            <a:ext cx="11357113" cy="6924973"/>
          </a:xfrm>
          <a:prstGeom prst="rect">
            <a:avLst/>
          </a:prstGeom>
          <a:noFill/>
        </p:spPr>
        <p:txBody>
          <a:bodyPr wrap="square" numCol="1">
            <a:spAutoFit/>
          </a:bodyPr>
          <a:lstStyle/>
          <a:p>
            <a:pPr marL="265113" indent="-265113" algn="just">
              <a:buFont typeface="Arial" panose="020B0604020202020204" pitchFamily="34" charset="0"/>
              <a:buChar char="•"/>
            </a:pPr>
            <a:r>
              <a:rPr lang="fr-FR" b="1" dirty="0">
                <a:solidFill>
                  <a:schemeClr val="accent1"/>
                </a:solidFill>
              </a:rPr>
              <a:t>Proposition d’étude ou recherche-intervention pouvant éclairer les questions suivantes  </a:t>
            </a:r>
          </a:p>
          <a:p>
            <a:pPr marL="722313" lvl="1" indent="-265113" algn="just">
              <a:buFont typeface="Arial" panose="020B0604020202020204" pitchFamily="34" charset="0"/>
              <a:buChar char="•"/>
            </a:pPr>
            <a:endParaRPr lang="fr-FR" dirty="0">
              <a:solidFill>
                <a:schemeClr val="accent1"/>
              </a:solidFill>
            </a:endParaRPr>
          </a:p>
          <a:p>
            <a:pPr marL="722313" lvl="1" indent="-265113" algn="just">
              <a:buFont typeface="Arial" panose="020B0604020202020204" pitchFamily="34" charset="0"/>
              <a:buChar char="•"/>
            </a:pPr>
            <a:r>
              <a:rPr lang="fr-FR" dirty="0">
                <a:solidFill>
                  <a:schemeClr val="accent1"/>
                </a:solidFill>
              </a:rPr>
              <a:t>Comment les différentes cultures organisationnelles de l’ASNR peuvent-elles cohabiter ou entrer en conflit ? Quels sont les points de vigilance associés dans la mise en œuvre du modèle d’organisation qui sera retenu ? </a:t>
            </a:r>
          </a:p>
          <a:p>
            <a:pPr marL="722313" lvl="1" indent="-265113" algn="just">
              <a:buFont typeface="Arial" panose="020B0604020202020204" pitchFamily="34" charset="0"/>
              <a:buChar char="•"/>
            </a:pPr>
            <a:endParaRPr lang="fr-FR" sz="1000" dirty="0">
              <a:solidFill>
                <a:schemeClr val="accent1"/>
              </a:solidFill>
            </a:endParaRPr>
          </a:p>
          <a:p>
            <a:pPr marL="722313" lvl="1" indent="-265113" algn="just">
              <a:buFont typeface="Arial" panose="020B0604020202020204" pitchFamily="34" charset="0"/>
              <a:buChar char="•"/>
            </a:pPr>
            <a:r>
              <a:rPr lang="fr-FR" dirty="0">
                <a:solidFill>
                  <a:schemeClr val="accent1"/>
                </a:solidFill>
              </a:rPr>
              <a:t>Comment les identités professionnelles des personnels sont-elles affectées par les réorganisations mises en place ? Quelles recommandations pourraient être formulées pour limiter les impacts négatifs induits ? </a:t>
            </a:r>
          </a:p>
          <a:p>
            <a:pPr marL="722313" lvl="1" indent="-265113" algn="just">
              <a:buFont typeface="Arial" panose="020B0604020202020204" pitchFamily="34" charset="0"/>
              <a:buChar char="•"/>
            </a:pPr>
            <a:endParaRPr lang="fr-FR" sz="1000" dirty="0">
              <a:solidFill>
                <a:schemeClr val="accent1"/>
              </a:solidFill>
            </a:endParaRPr>
          </a:p>
          <a:p>
            <a:pPr marL="722313" lvl="1" indent="-265113" algn="just">
              <a:buFont typeface="Arial" panose="020B0604020202020204" pitchFamily="34" charset="0"/>
              <a:buChar char="•"/>
            </a:pPr>
            <a:r>
              <a:rPr lang="fr-FR" dirty="0">
                <a:solidFill>
                  <a:schemeClr val="accent1"/>
                </a:solidFill>
              </a:rPr>
              <a:t>Comment autorité hiérarchique, autorité fonctionnelle et animation transverse peuvent-elles s’articuler? Quelles recommandations peuvent être formulées en vue d’adopter des modalités de gouvernance perçues comme légitimes et opérationnelles par les acteurs de l’organisation ? </a:t>
            </a:r>
          </a:p>
          <a:p>
            <a:pPr marL="722313" lvl="1" indent="-265113" algn="just">
              <a:buFont typeface="Arial" panose="020B0604020202020204" pitchFamily="34" charset="0"/>
              <a:buChar char="•"/>
            </a:pPr>
            <a:endParaRPr lang="fr-FR" sz="1000" dirty="0">
              <a:solidFill>
                <a:schemeClr val="accent1"/>
              </a:solidFill>
            </a:endParaRPr>
          </a:p>
          <a:p>
            <a:pPr marL="722313" lvl="1" indent="-265113" algn="just">
              <a:buFont typeface="Arial" panose="020B0604020202020204" pitchFamily="34" charset="0"/>
              <a:buChar char="•"/>
            </a:pPr>
            <a:r>
              <a:rPr lang="fr-FR" dirty="0">
                <a:solidFill>
                  <a:schemeClr val="accent1"/>
                </a:solidFill>
              </a:rPr>
              <a:t>Quel accompagnement du changement, notamment dans l’appropriation des formes d’autorité hiérarchique,  fonctionnelle, et d’animation transverse ? </a:t>
            </a:r>
          </a:p>
          <a:p>
            <a:pPr marL="722313" lvl="1" indent="-265113" algn="just">
              <a:buFont typeface="Arial" panose="020B0604020202020204" pitchFamily="34" charset="0"/>
              <a:buChar char="•"/>
            </a:pPr>
            <a:endParaRPr lang="fr-FR" sz="1000" dirty="0">
              <a:solidFill>
                <a:schemeClr val="accent1"/>
              </a:solidFill>
            </a:endParaRPr>
          </a:p>
          <a:p>
            <a:pPr marL="722313" lvl="1" indent="-265113" algn="just">
              <a:buFont typeface="Arial" panose="020B0604020202020204" pitchFamily="34" charset="0"/>
              <a:buChar char="•"/>
            </a:pPr>
            <a:r>
              <a:rPr lang="fr-FR" dirty="0">
                <a:solidFill>
                  <a:schemeClr val="accent1"/>
                </a:solidFill>
              </a:rPr>
              <a:t>Comment les personnels perçoivent-ils la perspective de réorganisation des fonctions métiers (menace, opportunité, perte, renouveau) ? Comment cette perception évolue-t-elle dans le temps ? </a:t>
            </a:r>
          </a:p>
          <a:p>
            <a:pPr marL="722313" lvl="1" indent="-265113" algn="just">
              <a:buFont typeface="Arial" panose="020B0604020202020204" pitchFamily="34" charset="0"/>
              <a:buChar char="•"/>
            </a:pPr>
            <a:endParaRPr lang="fr-FR" sz="1000" dirty="0">
              <a:solidFill>
                <a:schemeClr val="accent1"/>
              </a:solidFill>
            </a:endParaRPr>
          </a:p>
          <a:p>
            <a:pPr marL="722313" lvl="1" indent="-265113" algn="just">
              <a:buFont typeface="Arial" panose="020B0604020202020204" pitchFamily="34" charset="0"/>
              <a:buChar char="•"/>
            </a:pPr>
            <a:r>
              <a:rPr lang="fr-FR" dirty="0">
                <a:solidFill>
                  <a:schemeClr val="accent1"/>
                </a:solidFill>
              </a:rPr>
              <a:t>Comment la mémoire des changements organisationnels antérieurs (fusion OPRI / IPSN, création de l’ASN en tant qu’AAI, réorganisations précédentes de l’IRSN, etc.) influence-t-elle les positions des acteurs dans le cadre de la réorganisation actuelle ?</a:t>
            </a:r>
          </a:p>
          <a:p>
            <a:pPr marL="722313" lvl="1" indent="-265113" algn="just">
              <a:buFont typeface="Arial" panose="020B0604020202020204" pitchFamily="34" charset="0"/>
              <a:buChar char="•"/>
            </a:pPr>
            <a:endParaRPr lang="fr-FR" dirty="0">
              <a:solidFill>
                <a:schemeClr val="accent1"/>
              </a:solidFill>
            </a:endParaRPr>
          </a:p>
          <a:p>
            <a:pPr marL="722313" lvl="1" indent="-265113" algn="just">
              <a:buFont typeface="Arial" panose="020B0604020202020204" pitchFamily="34" charset="0"/>
              <a:buChar char="•"/>
            </a:pPr>
            <a:endParaRPr lang="fr-FR" dirty="0">
              <a:solidFill>
                <a:schemeClr val="accent1"/>
              </a:solidFill>
            </a:endParaRPr>
          </a:p>
          <a:p>
            <a:pPr marL="722313" lvl="1" indent="-265113" algn="just">
              <a:buFont typeface="Arial" panose="020B0604020202020204" pitchFamily="34" charset="0"/>
              <a:buChar char="•"/>
            </a:pPr>
            <a:endParaRPr lang="fr-FR" dirty="0">
              <a:solidFill>
                <a:schemeClr val="accent1"/>
              </a:solidFill>
            </a:endParaRPr>
          </a:p>
        </p:txBody>
      </p:sp>
    </p:spTree>
    <p:extLst>
      <p:ext uri="{BB962C8B-B14F-4D97-AF65-F5344CB8AC3E}">
        <p14:creationId xmlns:p14="http://schemas.microsoft.com/office/powerpoint/2010/main" val="29128090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C27D0531-E01E-4734-A73B-A368B169B100}"/>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3833" name="Diapositive think-cell" r:id="rId4" imgW="444" imgH="443" progId="TCLayout.ActiveDocument.1">
                  <p:embed/>
                </p:oleObj>
              </mc:Choice>
              <mc:Fallback>
                <p:oleObj name="Diapositive think-cell" r:id="rId4" imgW="444" imgH="443" progId="TCLayout.ActiveDocument.1">
                  <p:embed/>
                  <p:pic>
                    <p:nvPicPr>
                      <p:cNvPr id="8" name="think-cell data - do not delete" hidden="1">
                        <a:extLst>
                          <a:ext uri="{FF2B5EF4-FFF2-40B4-BE49-F238E27FC236}">
                            <a16:creationId xmlns:a16="http://schemas.microsoft.com/office/drawing/2014/main" id="{C27D0531-E01E-4734-A73B-A368B169B10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re 1">
            <a:extLst>
              <a:ext uri="{FF2B5EF4-FFF2-40B4-BE49-F238E27FC236}">
                <a16:creationId xmlns:a16="http://schemas.microsoft.com/office/drawing/2014/main" id="{04C8FCC4-B5A4-DBA7-A7E0-AE07DCCCE9CC}"/>
              </a:ext>
            </a:extLst>
          </p:cNvPr>
          <p:cNvSpPr>
            <a:spLocks noGrp="1"/>
          </p:cNvSpPr>
          <p:nvPr>
            <p:ph type="title"/>
          </p:nvPr>
        </p:nvSpPr>
        <p:spPr>
          <a:xfrm>
            <a:off x="247282" y="-73632"/>
            <a:ext cx="11592174" cy="892652"/>
          </a:xfrm>
        </p:spPr>
        <p:txBody>
          <a:bodyPr vert="horz"/>
          <a:lstStyle/>
          <a:p>
            <a:r>
              <a:rPr lang="fr-FR" dirty="0"/>
              <a:t>I/ L’identification des questions </a:t>
            </a:r>
          </a:p>
        </p:txBody>
      </p:sp>
      <p:sp>
        <p:nvSpPr>
          <p:cNvPr id="6" name="Espace réservé du numéro de diapositive 5">
            <a:extLst>
              <a:ext uri="{FF2B5EF4-FFF2-40B4-BE49-F238E27FC236}">
                <a16:creationId xmlns:a16="http://schemas.microsoft.com/office/drawing/2014/main" id="{2CCEEB9D-9F8A-2E2F-8DF4-93F629AF726C}"/>
              </a:ext>
            </a:extLst>
          </p:cNvPr>
          <p:cNvSpPr>
            <a:spLocks noGrp="1"/>
          </p:cNvSpPr>
          <p:nvPr>
            <p:ph type="sldNum" sz="quarter" idx="12"/>
          </p:nvPr>
        </p:nvSpPr>
        <p:spPr/>
        <p:txBody>
          <a:bodyPr/>
          <a:lstStyle/>
          <a:p>
            <a:fld id="{963E9002-E6CB-4983-8B51-5C3EA949C333}" type="slidenum">
              <a:rPr lang="fr-FR" smtClean="0"/>
              <a:pPr/>
              <a:t>4</a:t>
            </a:fld>
            <a:endParaRPr lang="fr-FR" dirty="0"/>
          </a:p>
        </p:txBody>
      </p:sp>
      <p:sp>
        <p:nvSpPr>
          <p:cNvPr id="12" name="ZoneTexte 11">
            <a:extLst>
              <a:ext uri="{FF2B5EF4-FFF2-40B4-BE49-F238E27FC236}">
                <a16:creationId xmlns:a16="http://schemas.microsoft.com/office/drawing/2014/main" id="{59EC6E60-8A38-4952-9285-40BBA9D91FF5}"/>
              </a:ext>
            </a:extLst>
          </p:cNvPr>
          <p:cNvSpPr txBox="1"/>
          <p:nvPr/>
        </p:nvSpPr>
        <p:spPr>
          <a:xfrm>
            <a:off x="222430" y="804208"/>
            <a:ext cx="11357113" cy="7017306"/>
          </a:xfrm>
          <a:prstGeom prst="rect">
            <a:avLst/>
          </a:prstGeom>
          <a:noFill/>
        </p:spPr>
        <p:txBody>
          <a:bodyPr wrap="square" numCol="1">
            <a:spAutoFit/>
          </a:bodyPr>
          <a:lstStyle/>
          <a:p>
            <a:pPr marL="265113" indent="-265113" algn="just">
              <a:buFont typeface="Arial" panose="020B0604020202020204" pitchFamily="34" charset="0"/>
              <a:buChar char="•"/>
            </a:pPr>
            <a:r>
              <a:rPr lang="fr-FR" b="1" dirty="0">
                <a:solidFill>
                  <a:schemeClr val="accent1"/>
                </a:solidFill>
              </a:rPr>
              <a:t>Comment les différentes cultures organisationnelles de l’ASNR peuvent-elles cohabiter ou entrer en conflit ? Quels sont les points de vigilance associés dans la mise en œuvre du modèle d’organisation plus aboutie qui sera retenu ? </a:t>
            </a:r>
          </a:p>
          <a:p>
            <a:pPr marL="722313" lvl="1" indent="-265113" algn="just">
              <a:buFont typeface="Arial" panose="020B0604020202020204" pitchFamily="34" charset="0"/>
              <a:buChar char="•"/>
            </a:pPr>
            <a:endParaRPr lang="fr-FR" dirty="0">
              <a:solidFill>
                <a:schemeClr val="accent1"/>
              </a:solidFill>
            </a:endParaRPr>
          </a:p>
          <a:p>
            <a:pPr marL="722313" lvl="1" indent="-265113" algn="just">
              <a:buFont typeface="Arial" panose="020B0604020202020204" pitchFamily="34" charset="0"/>
              <a:buChar char="•"/>
            </a:pPr>
            <a:r>
              <a:rPr lang="fr-FR" dirty="0">
                <a:solidFill>
                  <a:schemeClr val="accent1"/>
                </a:solidFill>
              </a:rPr>
              <a:t>Quelques précisions de définition même s’il en existe de nombreuses (164 pour la culture ! (source : </a:t>
            </a:r>
            <a:r>
              <a:rPr lang="en-US" dirty="0">
                <a:solidFill>
                  <a:schemeClr val="accent1"/>
                </a:solidFill>
              </a:rPr>
              <a:t>A.L. Kroeber, C.K. Kluckhohn, Culture : a critical review of concepts and definitions, Cambridge, Harvard U., 1952)). </a:t>
            </a:r>
            <a:endParaRPr lang="fr-FR" dirty="0">
              <a:solidFill>
                <a:schemeClr val="accent1"/>
              </a:solidFill>
            </a:endParaRPr>
          </a:p>
          <a:p>
            <a:pPr marL="722313" lvl="1" indent="-265113" algn="just">
              <a:buFont typeface="Arial" panose="020B0604020202020204" pitchFamily="34" charset="0"/>
              <a:buChar char="•"/>
            </a:pPr>
            <a:endParaRPr lang="fr-FR" dirty="0">
              <a:solidFill>
                <a:schemeClr val="accent1"/>
              </a:solidFill>
            </a:endParaRPr>
          </a:p>
          <a:p>
            <a:pPr marL="722313" lvl="1" indent="-265113" algn="just">
              <a:buFont typeface="Arial" panose="020B0604020202020204" pitchFamily="34" charset="0"/>
              <a:buChar char="•"/>
            </a:pPr>
            <a:r>
              <a:rPr lang="fr-FR" i="1" u="sng" dirty="0">
                <a:solidFill>
                  <a:schemeClr val="accent1"/>
                </a:solidFill>
              </a:rPr>
              <a:t>La culture</a:t>
            </a:r>
            <a:r>
              <a:rPr lang="fr-FR" dirty="0">
                <a:solidFill>
                  <a:schemeClr val="accent1"/>
                </a:solidFill>
              </a:rPr>
              <a:t> est l’ensemble des croyances et des pratiques qui régissent les rapports entre les membres d’un groupe. </a:t>
            </a:r>
          </a:p>
          <a:p>
            <a:pPr marL="722313" lvl="1" indent="-265113" algn="just">
              <a:buFont typeface="Arial" panose="020B0604020202020204" pitchFamily="34" charset="0"/>
              <a:buChar char="•"/>
            </a:pPr>
            <a:endParaRPr lang="fr-FR" dirty="0">
              <a:solidFill>
                <a:schemeClr val="accent1"/>
              </a:solidFill>
            </a:endParaRPr>
          </a:p>
          <a:p>
            <a:pPr marL="722313" lvl="1" indent="-265113" algn="just">
              <a:buFont typeface="Arial" panose="020B0604020202020204" pitchFamily="34" charset="0"/>
              <a:buChar char="•"/>
            </a:pPr>
            <a:r>
              <a:rPr lang="fr-FR" i="1" u="sng" dirty="0">
                <a:solidFill>
                  <a:schemeClr val="accent1"/>
                </a:solidFill>
              </a:rPr>
              <a:t>La culture d’entreprise</a:t>
            </a:r>
            <a:r>
              <a:rPr lang="fr-FR" dirty="0">
                <a:solidFill>
                  <a:schemeClr val="accent1"/>
                </a:solidFill>
              </a:rPr>
              <a:t> peut être analysée à partir d’un ensemble d’éléments plus ou moins identifiables au sein des organisations données. Cet ensemble recouvre 10 items : l’histoire, le métier, les valeurs dominantes, les éléments d’identification et d’appartenance, le positionnement face à l’environnement, le type de structure, le processus de décision, le style de management et de source de pouvoir, les politiques des ressources humaines et les comportements et attitudes.</a:t>
            </a:r>
          </a:p>
          <a:p>
            <a:pPr marL="722313" lvl="1" indent="-265113" algn="just">
              <a:buFont typeface="Arial" panose="020B0604020202020204" pitchFamily="34" charset="0"/>
              <a:buChar char="•"/>
            </a:pPr>
            <a:endParaRPr lang="fr-FR" dirty="0">
              <a:solidFill>
                <a:schemeClr val="accent1"/>
              </a:solidFill>
            </a:endParaRPr>
          </a:p>
          <a:p>
            <a:pPr marL="722313" lvl="1" indent="-265113" algn="just">
              <a:buFont typeface="Arial" panose="020B0604020202020204" pitchFamily="34" charset="0"/>
              <a:buChar char="•"/>
            </a:pPr>
            <a:r>
              <a:rPr lang="fr-FR" i="1" u="sng" dirty="0">
                <a:solidFill>
                  <a:schemeClr val="accent1"/>
                </a:solidFill>
              </a:rPr>
              <a:t>Les différences culturelles organisationnelles</a:t>
            </a:r>
            <a:r>
              <a:rPr lang="fr-FR" dirty="0">
                <a:solidFill>
                  <a:schemeClr val="accent1"/>
                </a:solidFill>
              </a:rPr>
              <a:t> désignent généralement les écarts de valeurs, de comportements, de modes de communication et de pratiques de travail qui apparaissent entre plusieurs organisations. </a:t>
            </a:r>
          </a:p>
          <a:p>
            <a:pPr marL="722313" lvl="1" indent="-265113" algn="just">
              <a:buFont typeface="Arial" panose="020B0604020202020204" pitchFamily="34" charset="0"/>
              <a:buChar char="•"/>
            </a:pPr>
            <a:endParaRPr lang="fr-FR" dirty="0">
              <a:solidFill>
                <a:schemeClr val="accent1"/>
              </a:solidFill>
            </a:endParaRPr>
          </a:p>
          <a:p>
            <a:pPr marL="722313" lvl="1" indent="-265113" algn="just">
              <a:buFont typeface="Arial" panose="020B0604020202020204" pitchFamily="34" charset="0"/>
              <a:buChar char="•"/>
            </a:pPr>
            <a:endParaRPr lang="fr-FR" dirty="0">
              <a:solidFill>
                <a:schemeClr val="accent1"/>
              </a:solidFill>
            </a:endParaRPr>
          </a:p>
          <a:p>
            <a:pPr marL="722313" lvl="1" indent="-265113" algn="just">
              <a:buFont typeface="Arial" panose="020B0604020202020204" pitchFamily="34" charset="0"/>
              <a:buChar char="•"/>
            </a:pPr>
            <a:endParaRPr lang="fr-FR" dirty="0">
              <a:solidFill>
                <a:schemeClr val="accent1"/>
              </a:solidFill>
            </a:endParaRPr>
          </a:p>
          <a:p>
            <a:pPr marL="722313" lvl="1" indent="-265113" algn="just">
              <a:buFont typeface="Arial" panose="020B0604020202020204" pitchFamily="34" charset="0"/>
              <a:buChar char="•"/>
            </a:pPr>
            <a:endParaRPr lang="fr-FR" dirty="0">
              <a:solidFill>
                <a:schemeClr val="accent1"/>
              </a:solidFill>
            </a:endParaRPr>
          </a:p>
          <a:p>
            <a:pPr marL="722313" lvl="1" indent="-265113" algn="just">
              <a:buFont typeface="Arial" panose="020B0604020202020204" pitchFamily="34" charset="0"/>
              <a:buChar char="•"/>
            </a:pPr>
            <a:endParaRPr lang="fr-FR" dirty="0">
              <a:solidFill>
                <a:schemeClr val="accent1"/>
              </a:solidFill>
            </a:endParaRPr>
          </a:p>
        </p:txBody>
      </p:sp>
    </p:spTree>
    <p:extLst>
      <p:ext uri="{BB962C8B-B14F-4D97-AF65-F5344CB8AC3E}">
        <p14:creationId xmlns:p14="http://schemas.microsoft.com/office/powerpoint/2010/main" val="1714109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C27D0531-E01E-4734-A73B-A368B169B100}"/>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4858" name="Diapositive think-cell" r:id="rId4" imgW="444" imgH="443" progId="TCLayout.ActiveDocument.1">
                  <p:embed/>
                </p:oleObj>
              </mc:Choice>
              <mc:Fallback>
                <p:oleObj name="Diapositive think-cell" r:id="rId4" imgW="444" imgH="443" progId="TCLayout.ActiveDocument.1">
                  <p:embed/>
                  <p:pic>
                    <p:nvPicPr>
                      <p:cNvPr id="8" name="think-cell data - do not delete" hidden="1">
                        <a:extLst>
                          <a:ext uri="{FF2B5EF4-FFF2-40B4-BE49-F238E27FC236}">
                            <a16:creationId xmlns:a16="http://schemas.microsoft.com/office/drawing/2014/main" id="{C27D0531-E01E-4734-A73B-A368B169B10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re 1">
            <a:extLst>
              <a:ext uri="{FF2B5EF4-FFF2-40B4-BE49-F238E27FC236}">
                <a16:creationId xmlns:a16="http://schemas.microsoft.com/office/drawing/2014/main" id="{04C8FCC4-B5A4-DBA7-A7E0-AE07DCCCE9CC}"/>
              </a:ext>
            </a:extLst>
          </p:cNvPr>
          <p:cNvSpPr>
            <a:spLocks noGrp="1"/>
          </p:cNvSpPr>
          <p:nvPr>
            <p:ph type="title"/>
          </p:nvPr>
        </p:nvSpPr>
        <p:spPr>
          <a:xfrm>
            <a:off x="299789" y="-240845"/>
            <a:ext cx="11592174" cy="892652"/>
          </a:xfrm>
        </p:spPr>
        <p:txBody>
          <a:bodyPr vert="horz"/>
          <a:lstStyle/>
          <a:p>
            <a:r>
              <a:rPr lang="fr-FR" dirty="0"/>
              <a:t>I/ L’identification des questions </a:t>
            </a:r>
          </a:p>
        </p:txBody>
      </p:sp>
      <p:sp>
        <p:nvSpPr>
          <p:cNvPr id="6" name="Espace réservé du numéro de diapositive 5">
            <a:extLst>
              <a:ext uri="{FF2B5EF4-FFF2-40B4-BE49-F238E27FC236}">
                <a16:creationId xmlns:a16="http://schemas.microsoft.com/office/drawing/2014/main" id="{2CCEEB9D-9F8A-2E2F-8DF4-93F629AF726C}"/>
              </a:ext>
            </a:extLst>
          </p:cNvPr>
          <p:cNvSpPr>
            <a:spLocks noGrp="1"/>
          </p:cNvSpPr>
          <p:nvPr>
            <p:ph type="sldNum" sz="quarter" idx="12"/>
          </p:nvPr>
        </p:nvSpPr>
        <p:spPr/>
        <p:txBody>
          <a:bodyPr/>
          <a:lstStyle/>
          <a:p>
            <a:fld id="{963E9002-E6CB-4983-8B51-5C3EA949C333}" type="slidenum">
              <a:rPr lang="fr-FR" smtClean="0"/>
              <a:pPr/>
              <a:t>5</a:t>
            </a:fld>
            <a:endParaRPr lang="fr-FR" dirty="0"/>
          </a:p>
        </p:txBody>
      </p:sp>
      <p:sp>
        <p:nvSpPr>
          <p:cNvPr id="12" name="ZoneTexte 11">
            <a:extLst>
              <a:ext uri="{FF2B5EF4-FFF2-40B4-BE49-F238E27FC236}">
                <a16:creationId xmlns:a16="http://schemas.microsoft.com/office/drawing/2014/main" id="{59EC6E60-8A38-4952-9285-40BBA9D91FF5}"/>
              </a:ext>
            </a:extLst>
          </p:cNvPr>
          <p:cNvSpPr txBox="1"/>
          <p:nvPr/>
        </p:nvSpPr>
        <p:spPr>
          <a:xfrm>
            <a:off x="-252248" y="667573"/>
            <a:ext cx="11831791" cy="769441"/>
          </a:xfrm>
          <a:prstGeom prst="rect">
            <a:avLst/>
          </a:prstGeom>
          <a:noFill/>
        </p:spPr>
        <p:txBody>
          <a:bodyPr wrap="square" numCol="1">
            <a:spAutoFit/>
          </a:bodyPr>
          <a:lstStyle/>
          <a:p>
            <a:pPr marL="722313" lvl="1" indent="-265113" algn="just">
              <a:buFont typeface="Arial" panose="020B0604020202020204" pitchFamily="34" charset="0"/>
              <a:buChar char="•"/>
            </a:pPr>
            <a:endParaRPr lang="fr-FR" dirty="0">
              <a:solidFill>
                <a:schemeClr val="accent1"/>
              </a:solidFill>
            </a:endParaRPr>
          </a:p>
          <a:p>
            <a:pPr marL="722313" lvl="1" indent="-265113" algn="just">
              <a:buFont typeface="Arial" panose="020B0604020202020204" pitchFamily="34" charset="0"/>
              <a:buChar char="•"/>
            </a:pPr>
            <a:r>
              <a:rPr lang="fr-FR" i="1" u="sng" dirty="0">
                <a:solidFill>
                  <a:schemeClr val="accent1"/>
                </a:solidFill>
              </a:rPr>
              <a:t>On peut distinguer plusieurs axes pour caractériser ces différences</a:t>
            </a:r>
            <a:endParaRPr lang="fr-FR" dirty="0">
              <a:solidFill>
                <a:schemeClr val="accent1"/>
              </a:solidFill>
            </a:endParaRPr>
          </a:p>
          <a:p>
            <a:pPr marL="742950" lvl="1" indent="-285750" algn="just">
              <a:buFont typeface="Arial" panose="020B0604020202020204" pitchFamily="34" charset="0"/>
              <a:buChar char="•"/>
            </a:pPr>
            <a:endParaRPr lang="fr-FR" sz="800" dirty="0">
              <a:solidFill>
                <a:schemeClr val="accent1"/>
              </a:solidFill>
            </a:endParaRPr>
          </a:p>
        </p:txBody>
      </p:sp>
      <p:pic>
        <p:nvPicPr>
          <p:cNvPr id="3" name="Image 2">
            <a:extLst>
              <a:ext uri="{FF2B5EF4-FFF2-40B4-BE49-F238E27FC236}">
                <a16:creationId xmlns:a16="http://schemas.microsoft.com/office/drawing/2014/main" id="{B2250E56-251B-4A20-8078-5F86BD08B489}"/>
              </a:ext>
            </a:extLst>
          </p:cNvPr>
          <p:cNvPicPr>
            <a:picLocks noChangeAspect="1"/>
          </p:cNvPicPr>
          <p:nvPr/>
        </p:nvPicPr>
        <p:blipFill>
          <a:blip r:embed="rId6"/>
          <a:stretch>
            <a:fillRect/>
          </a:stretch>
        </p:blipFill>
        <p:spPr>
          <a:xfrm>
            <a:off x="507290" y="1973179"/>
            <a:ext cx="10849015" cy="3869356"/>
          </a:xfrm>
          <a:prstGeom prst="rect">
            <a:avLst/>
          </a:prstGeom>
        </p:spPr>
      </p:pic>
    </p:spTree>
    <p:extLst>
      <p:ext uri="{BB962C8B-B14F-4D97-AF65-F5344CB8AC3E}">
        <p14:creationId xmlns:p14="http://schemas.microsoft.com/office/powerpoint/2010/main" val="30793864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C27D0531-E01E-4734-A73B-A368B169B100}"/>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5883" name="Diapositive think-cell" r:id="rId4" imgW="444" imgH="443" progId="TCLayout.ActiveDocument.1">
                  <p:embed/>
                </p:oleObj>
              </mc:Choice>
              <mc:Fallback>
                <p:oleObj name="Diapositive think-cell" r:id="rId4" imgW="444" imgH="443" progId="TCLayout.ActiveDocument.1">
                  <p:embed/>
                  <p:pic>
                    <p:nvPicPr>
                      <p:cNvPr id="8" name="think-cell data - do not delete" hidden="1">
                        <a:extLst>
                          <a:ext uri="{FF2B5EF4-FFF2-40B4-BE49-F238E27FC236}">
                            <a16:creationId xmlns:a16="http://schemas.microsoft.com/office/drawing/2014/main" id="{C27D0531-E01E-4734-A73B-A368B169B10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re 1">
            <a:extLst>
              <a:ext uri="{FF2B5EF4-FFF2-40B4-BE49-F238E27FC236}">
                <a16:creationId xmlns:a16="http://schemas.microsoft.com/office/drawing/2014/main" id="{04C8FCC4-B5A4-DBA7-A7E0-AE07DCCCE9CC}"/>
              </a:ext>
            </a:extLst>
          </p:cNvPr>
          <p:cNvSpPr>
            <a:spLocks noGrp="1"/>
          </p:cNvSpPr>
          <p:nvPr>
            <p:ph type="title"/>
          </p:nvPr>
        </p:nvSpPr>
        <p:spPr>
          <a:xfrm>
            <a:off x="247282" y="-73632"/>
            <a:ext cx="11592174" cy="892652"/>
          </a:xfrm>
        </p:spPr>
        <p:txBody>
          <a:bodyPr vert="horz"/>
          <a:lstStyle/>
          <a:p>
            <a:r>
              <a:rPr lang="fr-FR" dirty="0"/>
              <a:t>I/ L’identification des questions </a:t>
            </a:r>
          </a:p>
        </p:txBody>
      </p:sp>
      <p:sp>
        <p:nvSpPr>
          <p:cNvPr id="6" name="Espace réservé du numéro de diapositive 5">
            <a:extLst>
              <a:ext uri="{FF2B5EF4-FFF2-40B4-BE49-F238E27FC236}">
                <a16:creationId xmlns:a16="http://schemas.microsoft.com/office/drawing/2014/main" id="{2CCEEB9D-9F8A-2E2F-8DF4-93F629AF726C}"/>
              </a:ext>
            </a:extLst>
          </p:cNvPr>
          <p:cNvSpPr>
            <a:spLocks noGrp="1"/>
          </p:cNvSpPr>
          <p:nvPr>
            <p:ph type="sldNum" sz="quarter" idx="12"/>
          </p:nvPr>
        </p:nvSpPr>
        <p:spPr/>
        <p:txBody>
          <a:bodyPr/>
          <a:lstStyle/>
          <a:p>
            <a:fld id="{963E9002-E6CB-4983-8B51-5C3EA949C333}" type="slidenum">
              <a:rPr lang="fr-FR" smtClean="0"/>
              <a:pPr/>
              <a:t>6</a:t>
            </a:fld>
            <a:endParaRPr lang="fr-FR" dirty="0"/>
          </a:p>
        </p:txBody>
      </p:sp>
      <p:sp>
        <p:nvSpPr>
          <p:cNvPr id="12" name="ZoneTexte 11">
            <a:extLst>
              <a:ext uri="{FF2B5EF4-FFF2-40B4-BE49-F238E27FC236}">
                <a16:creationId xmlns:a16="http://schemas.microsoft.com/office/drawing/2014/main" id="{59EC6E60-8A38-4952-9285-40BBA9D91FF5}"/>
              </a:ext>
            </a:extLst>
          </p:cNvPr>
          <p:cNvSpPr txBox="1"/>
          <p:nvPr/>
        </p:nvSpPr>
        <p:spPr>
          <a:xfrm>
            <a:off x="222430" y="804208"/>
            <a:ext cx="11357113" cy="5601533"/>
          </a:xfrm>
          <a:prstGeom prst="rect">
            <a:avLst/>
          </a:prstGeom>
          <a:noFill/>
        </p:spPr>
        <p:txBody>
          <a:bodyPr wrap="square" numCol="1">
            <a:spAutoFit/>
          </a:bodyPr>
          <a:lstStyle/>
          <a:p>
            <a:pPr marL="742950" lvl="1" indent="-285750" algn="just">
              <a:buFont typeface="Arial" panose="020B0604020202020204" pitchFamily="34" charset="0"/>
              <a:buChar char="•"/>
            </a:pPr>
            <a:endParaRPr lang="fr-FR" i="1" u="sng" dirty="0">
              <a:solidFill>
                <a:schemeClr val="accent1"/>
              </a:solidFill>
            </a:endParaRPr>
          </a:p>
          <a:p>
            <a:pPr marL="742950" lvl="1" indent="-285750" algn="just">
              <a:buFont typeface="Arial" panose="020B0604020202020204" pitchFamily="34" charset="0"/>
              <a:buChar char="•"/>
            </a:pPr>
            <a:r>
              <a:rPr lang="fr-FR" i="1" u="sng" dirty="0">
                <a:solidFill>
                  <a:schemeClr val="accent1"/>
                </a:solidFill>
              </a:rPr>
              <a:t>Trois manières d’appréhender la question de la ou les cultures : </a:t>
            </a:r>
          </a:p>
          <a:p>
            <a:pPr marL="1200150" lvl="2" indent="-285750" algn="just">
              <a:buFont typeface="Arial" panose="020B0604020202020204" pitchFamily="34" charset="0"/>
              <a:buChar char="•"/>
            </a:pPr>
            <a:endParaRPr lang="fr-FR" dirty="0">
              <a:solidFill>
                <a:schemeClr val="accent1"/>
              </a:solidFill>
            </a:endParaRPr>
          </a:p>
          <a:p>
            <a:pPr marL="1200150" lvl="2" indent="-285750" algn="just">
              <a:buFont typeface="Arial" panose="020B0604020202020204" pitchFamily="34" charset="0"/>
              <a:buChar char="•"/>
            </a:pPr>
            <a:r>
              <a:rPr lang="fr-FR" dirty="0">
                <a:solidFill>
                  <a:schemeClr val="accent1"/>
                </a:solidFill>
              </a:rPr>
              <a:t>Une perspective d’intégration qui s’attache à tout ce qui fait la cohérence d’une culture organisationnelle ; </a:t>
            </a:r>
          </a:p>
          <a:p>
            <a:pPr marL="1200150" lvl="2" indent="-285750" algn="just">
              <a:buFont typeface="Arial" panose="020B0604020202020204" pitchFamily="34" charset="0"/>
              <a:buChar char="•"/>
            </a:pPr>
            <a:endParaRPr lang="fr-FR" sz="800" dirty="0">
              <a:solidFill>
                <a:schemeClr val="accent1"/>
              </a:solidFill>
            </a:endParaRPr>
          </a:p>
          <a:p>
            <a:pPr marL="1200150" lvl="2" indent="-285750" algn="just">
              <a:buFont typeface="Arial" panose="020B0604020202020204" pitchFamily="34" charset="0"/>
              <a:buChar char="•"/>
            </a:pPr>
            <a:r>
              <a:rPr lang="fr-FR" dirty="0">
                <a:solidFill>
                  <a:schemeClr val="accent1"/>
                </a:solidFill>
              </a:rPr>
              <a:t>Une perspective de différenciation qui met en relief les contradictions inhérentes à l’activité de l’organisation et à la coexistence de plusieurs (sous-)cultures en son sein, cultures qui peuvent s’accorder à certains égards et s’opposer à d’autres ; </a:t>
            </a:r>
          </a:p>
          <a:p>
            <a:pPr marL="1200150" lvl="2" indent="-285750" algn="just">
              <a:buFont typeface="Arial" panose="020B0604020202020204" pitchFamily="34" charset="0"/>
              <a:buChar char="•"/>
            </a:pPr>
            <a:endParaRPr lang="fr-FR" sz="800" dirty="0">
              <a:solidFill>
                <a:schemeClr val="accent1"/>
              </a:solidFill>
            </a:endParaRPr>
          </a:p>
          <a:p>
            <a:pPr marL="1200150" lvl="2" indent="-285750" algn="just">
              <a:buFont typeface="Arial" panose="020B0604020202020204" pitchFamily="34" charset="0"/>
              <a:buChar char="•"/>
            </a:pPr>
            <a:r>
              <a:rPr lang="fr-FR" dirty="0">
                <a:solidFill>
                  <a:schemeClr val="accent1"/>
                </a:solidFill>
              </a:rPr>
              <a:t>Une perspective de fragmentation qui mettrait l’ambiguïté au centre de son analyse. </a:t>
            </a:r>
          </a:p>
          <a:p>
            <a:pPr marL="1200150" lvl="2" indent="-285750" algn="just">
              <a:buFont typeface="Arial" panose="020B0604020202020204" pitchFamily="34" charset="0"/>
              <a:buChar char="•"/>
            </a:pPr>
            <a:endParaRPr lang="fr-FR" dirty="0">
              <a:solidFill>
                <a:schemeClr val="accent1"/>
              </a:solidFill>
            </a:endParaRPr>
          </a:p>
          <a:p>
            <a:pPr marL="1200150" lvl="2" indent="-285750" algn="just">
              <a:buFont typeface="Arial" panose="020B0604020202020204" pitchFamily="34" charset="0"/>
              <a:buChar char="•"/>
            </a:pPr>
            <a:endParaRPr lang="fr-FR" dirty="0">
              <a:solidFill>
                <a:schemeClr val="accent1"/>
              </a:solidFill>
            </a:endParaRPr>
          </a:p>
          <a:p>
            <a:pPr marL="1200150" lvl="2" indent="-285750" algn="just">
              <a:buFont typeface="Arial" panose="020B0604020202020204" pitchFamily="34" charset="0"/>
              <a:buChar char="•"/>
            </a:pPr>
            <a:r>
              <a:rPr lang="fr-FR" dirty="0">
                <a:solidFill>
                  <a:schemeClr val="accent1"/>
                </a:solidFill>
              </a:rPr>
              <a:t>Ces trois perspectives sont en lien notamment avec l’adhésion forte aux valeurs et à la qualité du travail mais dont on sait par ailleurs que les perceptions peuvent être différentes. </a:t>
            </a:r>
          </a:p>
          <a:p>
            <a:pPr marL="1200150" lvl="2" indent="-285750" algn="just">
              <a:buFont typeface="Arial" panose="020B0604020202020204" pitchFamily="34" charset="0"/>
              <a:buChar char="•"/>
            </a:pPr>
            <a:endParaRPr lang="fr-FR" dirty="0">
              <a:solidFill>
                <a:schemeClr val="accent1"/>
              </a:solidFill>
            </a:endParaRPr>
          </a:p>
          <a:p>
            <a:pPr marL="1200150" lvl="2" indent="-285750" algn="just">
              <a:buFont typeface="Arial" panose="020B0604020202020204" pitchFamily="34" charset="0"/>
              <a:buChar char="•"/>
            </a:pPr>
            <a:r>
              <a:rPr lang="fr-FR" dirty="0">
                <a:solidFill>
                  <a:schemeClr val="accent1"/>
                </a:solidFill>
              </a:rPr>
              <a:t>L’objectif n’est pas de créer artificiellement une seule culture mais au contraire de s’appuyer sur la diversité des cultures.</a:t>
            </a:r>
            <a:r>
              <a:rPr lang="fr-FR" dirty="0">
                <a:solidFill>
                  <a:schemeClr val="accent1"/>
                </a:solidFill>
                <a:highlight>
                  <a:srgbClr val="FFFF00"/>
                </a:highlight>
              </a:rPr>
              <a:t> </a:t>
            </a:r>
            <a:endParaRPr lang="fr-FR" dirty="0">
              <a:solidFill>
                <a:schemeClr val="accent1"/>
              </a:solidFill>
            </a:endParaRPr>
          </a:p>
          <a:p>
            <a:pPr marL="722313" lvl="1" indent="-265113" algn="just">
              <a:buFont typeface="Arial" panose="020B0604020202020204" pitchFamily="34" charset="0"/>
              <a:buChar char="•"/>
            </a:pPr>
            <a:endParaRPr lang="fr-FR" dirty="0">
              <a:solidFill>
                <a:schemeClr val="accent1"/>
              </a:solidFill>
            </a:endParaRPr>
          </a:p>
          <a:p>
            <a:pPr marL="722313" lvl="1" indent="-265113" algn="just">
              <a:buFont typeface="Arial" panose="020B0604020202020204" pitchFamily="34" charset="0"/>
              <a:buChar char="•"/>
            </a:pPr>
            <a:endParaRPr lang="fr-FR" dirty="0">
              <a:solidFill>
                <a:schemeClr val="accent1"/>
              </a:solidFill>
            </a:endParaRPr>
          </a:p>
          <a:p>
            <a:pPr marL="722313" lvl="1" indent="-265113" algn="just">
              <a:buFont typeface="Arial" panose="020B0604020202020204" pitchFamily="34" charset="0"/>
              <a:buChar char="•"/>
            </a:pPr>
            <a:endParaRPr lang="fr-FR" dirty="0">
              <a:solidFill>
                <a:schemeClr val="accent1"/>
              </a:solidFill>
            </a:endParaRPr>
          </a:p>
        </p:txBody>
      </p:sp>
    </p:spTree>
    <p:extLst>
      <p:ext uri="{BB962C8B-B14F-4D97-AF65-F5344CB8AC3E}">
        <p14:creationId xmlns:p14="http://schemas.microsoft.com/office/powerpoint/2010/main" val="20790598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C27D0531-E01E-4734-A73B-A368B169B100}"/>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6907" name="Diapositive think-cell" r:id="rId4" imgW="444" imgH="443" progId="TCLayout.ActiveDocument.1">
                  <p:embed/>
                </p:oleObj>
              </mc:Choice>
              <mc:Fallback>
                <p:oleObj name="Diapositive think-cell" r:id="rId4" imgW="444" imgH="443" progId="TCLayout.ActiveDocument.1">
                  <p:embed/>
                  <p:pic>
                    <p:nvPicPr>
                      <p:cNvPr id="8" name="think-cell data - do not delete" hidden="1">
                        <a:extLst>
                          <a:ext uri="{FF2B5EF4-FFF2-40B4-BE49-F238E27FC236}">
                            <a16:creationId xmlns:a16="http://schemas.microsoft.com/office/drawing/2014/main" id="{C27D0531-E01E-4734-A73B-A368B169B10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re 1">
            <a:extLst>
              <a:ext uri="{FF2B5EF4-FFF2-40B4-BE49-F238E27FC236}">
                <a16:creationId xmlns:a16="http://schemas.microsoft.com/office/drawing/2014/main" id="{04C8FCC4-B5A4-DBA7-A7E0-AE07DCCCE9CC}"/>
              </a:ext>
            </a:extLst>
          </p:cNvPr>
          <p:cNvSpPr>
            <a:spLocks noGrp="1"/>
          </p:cNvSpPr>
          <p:nvPr>
            <p:ph type="title"/>
          </p:nvPr>
        </p:nvSpPr>
        <p:spPr>
          <a:xfrm>
            <a:off x="222430" y="-240845"/>
            <a:ext cx="11592174" cy="892652"/>
          </a:xfrm>
        </p:spPr>
        <p:txBody>
          <a:bodyPr vert="horz"/>
          <a:lstStyle/>
          <a:p>
            <a:r>
              <a:rPr lang="fr-FR" dirty="0"/>
              <a:t>I/ L’identification des questions </a:t>
            </a:r>
          </a:p>
        </p:txBody>
      </p:sp>
      <p:sp>
        <p:nvSpPr>
          <p:cNvPr id="6" name="Espace réservé du numéro de diapositive 5">
            <a:extLst>
              <a:ext uri="{FF2B5EF4-FFF2-40B4-BE49-F238E27FC236}">
                <a16:creationId xmlns:a16="http://schemas.microsoft.com/office/drawing/2014/main" id="{2CCEEB9D-9F8A-2E2F-8DF4-93F629AF726C}"/>
              </a:ext>
            </a:extLst>
          </p:cNvPr>
          <p:cNvSpPr>
            <a:spLocks noGrp="1"/>
          </p:cNvSpPr>
          <p:nvPr>
            <p:ph type="sldNum" sz="quarter" idx="12"/>
          </p:nvPr>
        </p:nvSpPr>
        <p:spPr/>
        <p:txBody>
          <a:bodyPr/>
          <a:lstStyle/>
          <a:p>
            <a:fld id="{963E9002-E6CB-4983-8B51-5C3EA949C333}" type="slidenum">
              <a:rPr lang="fr-FR" smtClean="0"/>
              <a:pPr/>
              <a:t>7</a:t>
            </a:fld>
            <a:endParaRPr lang="fr-FR" dirty="0"/>
          </a:p>
        </p:txBody>
      </p:sp>
      <p:sp>
        <p:nvSpPr>
          <p:cNvPr id="12" name="ZoneTexte 11">
            <a:extLst>
              <a:ext uri="{FF2B5EF4-FFF2-40B4-BE49-F238E27FC236}">
                <a16:creationId xmlns:a16="http://schemas.microsoft.com/office/drawing/2014/main" id="{59EC6E60-8A38-4952-9285-40BBA9D91FF5}"/>
              </a:ext>
            </a:extLst>
          </p:cNvPr>
          <p:cNvSpPr txBox="1"/>
          <p:nvPr/>
        </p:nvSpPr>
        <p:spPr>
          <a:xfrm>
            <a:off x="0" y="635209"/>
            <a:ext cx="11579543" cy="6047809"/>
          </a:xfrm>
          <a:prstGeom prst="rect">
            <a:avLst/>
          </a:prstGeom>
          <a:noFill/>
        </p:spPr>
        <p:txBody>
          <a:bodyPr wrap="square" numCol="1">
            <a:spAutoFit/>
          </a:bodyPr>
          <a:lstStyle/>
          <a:p>
            <a:pPr marL="265113" indent="-265113" algn="just">
              <a:buFont typeface="Arial" panose="020B0604020202020204" pitchFamily="34" charset="0"/>
              <a:buChar char="•"/>
            </a:pPr>
            <a:r>
              <a:rPr lang="fr-FR" b="1" dirty="0">
                <a:solidFill>
                  <a:schemeClr val="accent1"/>
                </a:solidFill>
              </a:rPr>
              <a:t>Comment les identités professionnelles des personnels sont-elles affectées par les réorganisations mises en place ? Quelles recommandations pourraient être formulées pour limiter les impacts négatifs induits ? </a:t>
            </a:r>
          </a:p>
          <a:p>
            <a:pPr marL="722313" lvl="1" indent="-265113" algn="just">
              <a:buFont typeface="Arial" panose="020B0604020202020204" pitchFamily="34" charset="0"/>
              <a:buChar char="•"/>
            </a:pPr>
            <a:endParaRPr lang="fr-FR" sz="900" dirty="0">
              <a:solidFill>
                <a:schemeClr val="accent1"/>
              </a:solidFill>
            </a:endParaRPr>
          </a:p>
          <a:p>
            <a:pPr marL="722313" lvl="1" indent="-265113" algn="just">
              <a:buFont typeface="Arial" panose="020B0604020202020204" pitchFamily="34" charset="0"/>
              <a:buChar char="•"/>
            </a:pPr>
            <a:r>
              <a:rPr lang="fr-FR" dirty="0">
                <a:solidFill>
                  <a:schemeClr val="accent1"/>
                </a:solidFill>
              </a:rPr>
              <a:t>La notion d’identité professionnelle renvoie à </a:t>
            </a:r>
            <a:r>
              <a:rPr lang="fr-FR" i="1" u="sng" dirty="0">
                <a:solidFill>
                  <a:schemeClr val="accent1"/>
                </a:solidFill>
              </a:rPr>
              <a:t>trois éléments principaux</a:t>
            </a:r>
            <a:r>
              <a:rPr lang="fr-FR" dirty="0">
                <a:solidFill>
                  <a:schemeClr val="accent1"/>
                </a:solidFill>
              </a:rPr>
              <a:t> : </a:t>
            </a:r>
          </a:p>
          <a:p>
            <a:pPr marL="1179513" lvl="2" indent="-265113" algn="just">
              <a:buFont typeface="Arial" panose="020B0604020202020204" pitchFamily="34" charset="0"/>
              <a:buChar char="•"/>
            </a:pPr>
            <a:r>
              <a:rPr lang="fr-FR" dirty="0">
                <a:solidFill>
                  <a:schemeClr val="accent1"/>
                </a:solidFill>
              </a:rPr>
              <a:t>a) le monde vécu du travail (la situation objective de travail et la signification que lui accorde l’individu), </a:t>
            </a:r>
          </a:p>
          <a:p>
            <a:pPr marL="1179513" lvl="2" indent="-265113" algn="just">
              <a:buFont typeface="Arial" panose="020B0604020202020204" pitchFamily="34" charset="0"/>
              <a:buChar char="•"/>
            </a:pPr>
            <a:r>
              <a:rPr lang="fr-FR" dirty="0">
                <a:solidFill>
                  <a:schemeClr val="accent1"/>
                </a:solidFill>
              </a:rPr>
              <a:t>b) les relations de travail (perception subjective des relations interpersonnelles et sentiment d’appartenance aux groupes informels), </a:t>
            </a:r>
          </a:p>
          <a:p>
            <a:pPr marL="1179513" lvl="2" indent="-265113" algn="just">
              <a:buFont typeface="Arial" panose="020B0604020202020204" pitchFamily="34" charset="0"/>
              <a:buChar char="•"/>
            </a:pPr>
            <a:r>
              <a:rPr lang="fr-FR" dirty="0">
                <a:solidFill>
                  <a:schemeClr val="accent1"/>
                </a:solidFill>
              </a:rPr>
              <a:t>c) les trajectoires professionnelles et la perception de l’avenir (description des différentes étapes et des changements afférents à l’activité professionnelle). </a:t>
            </a:r>
          </a:p>
          <a:p>
            <a:pPr marL="722313" lvl="1" indent="-265113" algn="just">
              <a:buFont typeface="Arial" panose="020B0604020202020204" pitchFamily="34" charset="0"/>
              <a:buChar char="•"/>
            </a:pPr>
            <a:endParaRPr lang="fr-FR" dirty="0">
              <a:solidFill>
                <a:schemeClr val="accent1"/>
              </a:solidFill>
            </a:endParaRPr>
          </a:p>
          <a:p>
            <a:pPr marL="722313" lvl="1" indent="-265113" algn="just">
              <a:buFont typeface="Arial" panose="020B0604020202020204" pitchFamily="34" charset="0"/>
              <a:buChar char="•"/>
            </a:pPr>
            <a:r>
              <a:rPr lang="fr-FR" dirty="0">
                <a:solidFill>
                  <a:schemeClr val="accent1"/>
                </a:solidFill>
              </a:rPr>
              <a:t>Les réorganisations peuvent avoir </a:t>
            </a:r>
            <a:r>
              <a:rPr lang="fr-FR" i="1" u="sng" dirty="0">
                <a:solidFill>
                  <a:schemeClr val="accent1"/>
                </a:solidFill>
              </a:rPr>
              <a:t>des impacts sur les identités professionnelles à plusieurs niveaux</a:t>
            </a:r>
            <a:r>
              <a:rPr lang="fr-FR" dirty="0">
                <a:solidFill>
                  <a:schemeClr val="accent1"/>
                </a:solidFill>
              </a:rPr>
              <a:t> :</a:t>
            </a:r>
          </a:p>
          <a:p>
            <a:pPr marL="1179513" lvl="2" indent="-265113" algn="just">
              <a:buFont typeface="Arial" panose="020B0604020202020204" pitchFamily="34" charset="0"/>
              <a:buChar char="•"/>
            </a:pPr>
            <a:r>
              <a:rPr lang="fr-FR" dirty="0">
                <a:solidFill>
                  <a:schemeClr val="accent1"/>
                </a:solidFill>
              </a:rPr>
              <a:t>Redéfinition des rôles et des missions avec potentiellement perte de repères, conflits de rôle ; </a:t>
            </a:r>
          </a:p>
          <a:p>
            <a:pPr marL="1179513" lvl="2" indent="-265113" algn="just">
              <a:buFont typeface="Arial" panose="020B0604020202020204" pitchFamily="34" charset="0"/>
              <a:buChar char="•"/>
            </a:pPr>
            <a:r>
              <a:rPr lang="fr-FR" dirty="0">
                <a:solidFill>
                  <a:schemeClr val="accent1"/>
                </a:solidFill>
              </a:rPr>
              <a:t>Changements hiérarchiques et managériaux avec déstabilisation des relations de travail et sentiment de déclassement ou d’injustice ; </a:t>
            </a:r>
          </a:p>
          <a:p>
            <a:pPr marL="1179513" lvl="2" indent="-265113" algn="just">
              <a:buFont typeface="Arial" panose="020B0604020202020204" pitchFamily="34" charset="0"/>
              <a:buChar char="•"/>
            </a:pPr>
            <a:r>
              <a:rPr lang="fr-FR" dirty="0">
                <a:solidFill>
                  <a:schemeClr val="accent1"/>
                </a:solidFill>
              </a:rPr>
              <a:t>Recomposition des collectifs de travail : éclatement ou fusion d’équipes (perte des dynamiques collectives sur lesquelles reposait l’identité professionnelle, perte de reconnaissance par les pairs ;</a:t>
            </a:r>
          </a:p>
          <a:p>
            <a:pPr marL="1179513" lvl="2" indent="-265113" algn="just">
              <a:buFont typeface="Arial" panose="020B0604020202020204" pitchFamily="34" charset="0"/>
              <a:buChar char="•"/>
            </a:pPr>
            <a:r>
              <a:rPr lang="fr-FR" dirty="0">
                <a:solidFill>
                  <a:schemeClr val="accent1"/>
                </a:solidFill>
              </a:rPr>
              <a:t>Impact psychologique et émotionnel (stress, démotivation, voire burn-out) avec résistance ou repli ;</a:t>
            </a:r>
          </a:p>
          <a:p>
            <a:pPr marL="1179513" lvl="2" indent="-265113" algn="just">
              <a:buFont typeface="Arial" panose="020B0604020202020204" pitchFamily="34" charset="0"/>
              <a:buChar char="•"/>
            </a:pPr>
            <a:r>
              <a:rPr lang="fr-FR" dirty="0">
                <a:solidFill>
                  <a:schemeClr val="accent1"/>
                </a:solidFill>
              </a:rPr>
              <a:t>Une réorganisation peut aussi renforcer l’identité professionnelle (nouvelles responsabilités valorisantes,  meilleure reconnaissance du travail, acquisition de nouvelles compétences).</a:t>
            </a:r>
          </a:p>
          <a:p>
            <a:pPr algn="just"/>
            <a:r>
              <a:rPr lang="fr-FR" sz="1800" kern="100" dirty="0">
                <a:effectLst/>
                <a:latin typeface="Calibri" panose="020F0502020204030204" pitchFamily="34" charset="0"/>
                <a:ea typeface="Times New Roman" panose="02020603050405020304" pitchFamily="18" charset="0"/>
                <a:cs typeface="Calibri" panose="020F0502020204030204" pitchFamily="34" charset="0"/>
              </a:rPr>
              <a:t> </a:t>
            </a:r>
            <a:endParaRPr lang="fr-FR" dirty="0">
              <a:solidFill>
                <a:schemeClr val="accent1"/>
              </a:solidFill>
            </a:endParaRPr>
          </a:p>
        </p:txBody>
      </p:sp>
    </p:spTree>
    <p:extLst>
      <p:ext uri="{BB962C8B-B14F-4D97-AF65-F5344CB8AC3E}">
        <p14:creationId xmlns:p14="http://schemas.microsoft.com/office/powerpoint/2010/main" val="34050174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C27D0531-E01E-4734-A73B-A368B169B100}"/>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7937" name="Diapositive think-cell" r:id="rId4" imgW="444" imgH="443" progId="TCLayout.ActiveDocument.1">
                  <p:embed/>
                </p:oleObj>
              </mc:Choice>
              <mc:Fallback>
                <p:oleObj name="Diapositive think-cell" r:id="rId4" imgW="444" imgH="443" progId="TCLayout.ActiveDocument.1">
                  <p:embed/>
                  <p:pic>
                    <p:nvPicPr>
                      <p:cNvPr id="8" name="think-cell data - do not delete" hidden="1">
                        <a:extLst>
                          <a:ext uri="{FF2B5EF4-FFF2-40B4-BE49-F238E27FC236}">
                            <a16:creationId xmlns:a16="http://schemas.microsoft.com/office/drawing/2014/main" id="{C27D0531-E01E-4734-A73B-A368B169B10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re 1">
            <a:extLst>
              <a:ext uri="{FF2B5EF4-FFF2-40B4-BE49-F238E27FC236}">
                <a16:creationId xmlns:a16="http://schemas.microsoft.com/office/drawing/2014/main" id="{04C8FCC4-B5A4-DBA7-A7E0-AE07DCCCE9CC}"/>
              </a:ext>
            </a:extLst>
          </p:cNvPr>
          <p:cNvSpPr>
            <a:spLocks noGrp="1"/>
          </p:cNvSpPr>
          <p:nvPr>
            <p:ph type="title"/>
          </p:nvPr>
        </p:nvSpPr>
        <p:spPr>
          <a:xfrm>
            <a:off x="135802" y="-314263"/>
            <a:ext cx="11592174" cy="892652"/>
          </a:xfrm>
        </p:spPr>
        <p:txBody>
          <a:bodyPr vert="horz"/>
          <a:lstStyle/>
          <a:p>
            <a:r>
              <a:rPr lang="fr-FR" dirty="0"/>
              <a:t>I/ L’identification des questions </a:t>
            </a:r>
          </a:p>
        </p:txBody>
      </p:sp>
      <p:sp>
        <p:nvSpPr>
          <p:cNvPr id="6" name="Espace réservé du numéro de diapositive 5">
            <a:extLst>
              <a:ext uri="{FF2B5EF4-FFF2-40B4-BE49-F238E27FC236}">
                <a16:creationId xmlns:a16="http://schemas.microsoft.com/office/drawing/2014/main" id="{2CCEEB9D-9F8A-2E2F-8DF4-93F629AF726C}"/>
              </a:ext>
            </a:extLst>
          </p:cNvPr>
          <p:cNvSpPr>
            <a:spLocks noGrp="1"/>
          </p:cNvSpPr>
          <p:nvPr>
            <p:ph type="sldNum" sz="quarter" idx="12"/>
          </p:nvPr>
        </p:nvSpPr>
        <p:spPr/>
        <p:txBody>
          <a:bodyPr/>
          <a:lstStyle/>
          <a:p>
            <a:fld id="{963E9002-E6CB-4983-8B51-5C3EA949C333}" type="slidenum">
              <a:rPr lang="fr-FR" smtClean="0"/>
              <a:pPr/>
              <a:t>8</a:t>
            </a:fld>
            <a:endParaRPr lang="fr-FR" dirty="0"/>
          </a:p>
        </p:txBody>
      </p:sp>
      <p:sp>
        <p:nvSpPr>
          <p:cNvPr id="12" name="ZoneTexte 11">
            <a:extLst>
              <a:ext uri="{FF2B5EF4-FFF2-40B4-BE49-F238E27FC236}">
                <a16:creationId xmlns:a16="http://schemas.microsoft.com/office/drawing/2014/main" id="{59EC6E60-8A38-4952-9285-40BBA9D91FF5}"/>
              </a:ext>
            </a:extLst>
          </p:cNvPr>
          <p:cNvSpPr txBox="1"/>
          <p:nvPr/>
        </p:nvSpPr>
        <p:spPr>
          <a:xfrm>
            <a:off x="135802" y="578389"/>
            <a:ext cx="11357113" cy="5632311"/>
          </a:xfrm>
          <a:prstGeom prst="rect">
            <a:avLst/>
          </a:prstGeom>
          <a:noFill/>
        </p:spPr>
        <p:txBody>
          <a:bodyPr wrap="square" numCol="1">
            <a:spAutoFit/>
          </a:bodyPr>
          <a:lstStyle/>
          <a:p>
            <a:pPr marL="265113" indent="-265113" algn="just">
              <a:buFont typeface="Arial" panose="020B0604020202020204" pitchFamily="34" charset="0"/>
              <a:buChar char="•"/>
            </a:pPr>
            <a:r>
              <a:rPr lang="fr-FR" b="1" dirty="0">
                <a:solidFill>
                  <a:schemeClr val="accent1"/>
                </a:solidFill>
              </a:rPr>
              <a:t>Comment s’articulent autorité hiérarchique, autorité fonctionnelle et animation transverse ? Quelles recommandations peuvent être formulées en vue d’adopter des modalités de gouvernance perçues comme légitimes et opérationnelles par les acteurs de l’organisation ? </a:t>
            </a:r>
          </a:p>
          <a:p>
            <a:pPr marL="265113" indent="-265113" algn="just">
              <a:buFont typeface="Arial" panose="020B0604020202020204" pitchFamily="34" charset="0"/>
              <a:buChar char="•"/>
            </a:pPr>
            <a:endParaRPr lang="fr-FR" b="1" dirty="0">
              <a:solidFill>
                <a:schemeClr val="accent1"/>
              </a:solidFill>
            </a:endParaRPr>
          </a:p>
          <a:p>
            <a:pPr marL="265113" indent="-265113" algn="just">
              <a:buFont typeface="Arial" panose="020B0604020202020204" pitchFamily="34" charset="0"/>
              <a:buChar char="•"/>
            </a:pPr>
            <a:r>
              <a:rPr lang="fr-FR" b="1" dirty="0">
                <a:solidFill>
                  <a:schemeClr val="accent1"/>
                </a:solidFill>
              </a:rPr>
              <a:t>Quel accompagnement du changement, notamment dans l’appropriation des formes d’autorité hiérarchique,  fonctionnelle, et d’animation transverse ?</a:t>
            </a:r>
          </a:p>
          <a:p>
            <a:pPr marL="265113" indent="-265113" algn="just">
              <a:buFont typeface="Arial" panose="020B0604020202020204" pitchFamily="34" charset="0"/>
              <a:buChar char="•"/>
            </a:pPr>
            <a:endParaRPr lang="fr-FR" b="1" dirty="0">
              <a:solidFill>
                <a:schemeClr val="accent1"/>
              </a:solidFill>
            </a:endParaRPr>
          </a:p>
          <a:p>
            <a:pPr marL="722313" lvl="1" indent="-265113" algn="just">
              <a:buFont typeface="Arial" panose="020B0604020202020204" pitchFamily="34" charset="0"/>
              <a:buChar char="•"/>
            </a:pPr>
            <a:r>
              <a:rPr lang="fr-FR" u="sng" dirty="0">
                <a:solidFill>
                  <a:schemeClr val="accent1"/>
                </a:solidFill>
              </a:rPr>
              <a:t>Quelques définitions : </a:t>
            </a:r>
          </a:p>
          <a:p>
            <a:pPr marL="1179513" lvl="2" indent="-265113" algn="just">
              <a:buFont typeface="Arial" panose="020B0604020202020204" pitchFamily="34" charset="0"/>
              <a:buChar char="•"/>
            </a:pPr>
            <a:endParaRPr lang="fr-FR" dirty="0">
              <a:solidFill>
                <a:schemeClr val="accent1"/>
              </a:solidFill>
            </a:endParaRPr>
          </a:p>
          <a:p>
            <a:pPr marL="1179513" lvl="2" indent="-265113" algn="just">
              <a:buFont typeface="Arial" panose="020B0604020202020204" pitchFamily="34" charset="0"/>
              <a:buChar char="•"/>
            </a:pPr>
            <a:r>
              <a:rPr lang="fr-FR" dirty="0">
                <a:solidFill>
                  <a:schemeClr val="accent1"/>
                </a:solidFill>
              </a:rPr>
              <a:t>Autorité hiérarchique : Pouvoir de donner des ordres à ses subordonnés directs, avec un lien de subordination clair.</a:t>
            </a:r>
          </a:p>
          <a:p>
            <a:pPr marL="1179513" lvl="2" indent="-265113" algn="just">
              <a:buFont typeface="Arial" panose="020B0604020202020204" pitchFamily="34" charset="0"/>
              <a:buChar char="•"/>
            </a:pPr>
            <a:endParaRPr lang="fr-FR" dirty="0">
              <a:solidFill>
                <a:schemeClr val="accent1"/>
              </a:solidFill>
            </a:endParaRPr>
          </a:p>
          <a:p>
            <a:pPr marL="1179513" lvl="2" indent="-265113" algn="just">
              <a:buFont typeface="Arial" panose="020B0604020202020204" pitchFamily="34" charset="0"/>
              <a:buChar char="•"/>
            </a:pPr>
            <a:r>
              <a:rPr lang="fr-FR" dirty="0">
                <a:solidFill>
                  <a:schemeClr val="accent1"/>
                </a:solidFill>
              </a:rPr>
              <a:t>Autorité fonctionnelle : Pouvoir donné à un expert ou responsable fonctionnel d’imposer des directives, des méthodes ou des normes, sans lien hiérarchique direct.</a:t>
            </a:r>
          </a:p>
          <a:p>
            <a:pPr marL="1179513" lvl="2" indent="-265113" algn="just">
              <a:buFont typeface="Arial" panose="020B0604020202020204" pitchFamily="34" charset="0"/>
              <a:buChar char="•"/>
            </a:pPr>
            <a:endParaRPr lang="fr-FR" dirty="0">
              <a:solidFill>
                <a:schemeClr val="accent1"/>
              </a:solidFill>
            </a:endParaRPr>
          </a:p>
          <a:p>
            <a:pPr marL="1179513" lvl="2" indent="-265113" algn="just">
              <a:buFont typeface="Arial" panose="020B0604020202020204" pitchFamily="34" charset="0"/>
              <a:buChar char="•"/>
            </a:pPr>
            <a:r>
              <a:rPr lang="fr-FR" dirty="0">
                <a:solidFill>
                  <a:schemeClr val="accent1"/>
                </a:solidFill>
              </a:rPr>
              <a:t>Animation transverse : Capacité </a:t>
            </a:r>
            <a:r>
              <a:rPr lang="fr-FR">
                <a:solidFill>
                  <a:schemeClr val="accent1"/>
                </a:solidFill>
              </a:rPr>
              <a:t>à coordonner </a:t>
            </a:r>
            <a:r>
              <a:rPr lang="fr-FR" dirty="0">
                <a:solidFill>
                  <a:schemeClr val="accent1"/>
                </a:solidFill>
              </a:rPr>
              <a:t>ou mobiliser des acteurs autour d’un projet ou d’un objectif commun, sans avoir d’autorité hiérarchique ou fonctionnelle.</a:t>
            </a:r>
          </a:p>
          <a:p>
            <a:pPr marL="722313" lvl="1" indent="-265113" algn="just">
              <a:buFont typeface="Arial" panose="020B0604020202020204" pitchFamily="34" charset="0"/>
              <a:buChar char="•"/>
            </a:pPr>
            <a:endParaRPr lang="fr-FR" dirty="0">
              <a:solidFill>
                <a:schemeClr val="accent1"/>
              </a:solidFill>
            </a:endParaRPr>
          </a:p>
          <a:p>
            <a:pPr marL="722313" lvl="1" indent="-265113" algn="just">
              <a:buFont typeface="Arial" panose="020B0604020202020204" pitchFamily="34" charset="0"/>
              <a:buChar char="•"/>
            </a:pPr>
            <a:endParaRPr lang="fr-FR" dirty="0">
              <a:solidFill>
                <a:schemeClr val="accent1"/>
              </a:solidFill>
            </a:endParaRPr>
          </a:p>
          <a:p>
            <a:pPr marL="722313" lvl="1" indent="-265113" algn="just">
              <a:buFont typeface="Arial" panose="020B0604020202020204" pitchFamily="34" charset="0"/>
              <a:buChar char="•"/>
            </a:pPr>
            <a:endParaRPr lang="fr-FR" dirty="0">
              <a:solidFill>
                <a:schemeClr val="accent1"/>
              </a:solidFill>
            </a:endParaRPr>
          </a:p>
        </p:txBody>
      </p:sp>
    </p:spTree>
    <p:extLst>
      <p:ext uri="{BB962C8B-B14F-4D97-AF65-F5344CB8AC3E}">
        <p14:creationId xmlns:p14="http://schemas.microsoft.com/office/powerpoint/2010/main" val="11459847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C27D0531-E01E-4734-A73B-A368B169B100}"/>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8950" name="Diapositive think-cell" r:id="rId4" imgW="444" imgH="443" progId="TCLayout.ActiveDocument.1">
                  <p:embed/>
                </p:oleObj>
              </mc:Choice>
              <mc:Fallback>
                <p:oleObj name="Diapositive think-cell" r:id="rId4" imgW="444" imgH="443" progId="TCLayout.ActiveDocument.1">
                  <p:embed/>
                  <p:pic>
                    <p:nvPicPr>
                      <p:cNvPr id="8" name="think-cell data - do not delete" hidden="1">
                        <a:extLst>
                          <a:ext uri="{FF2B5EF4-FFF2-40B4-BE49-F238E27FC236}">
                            <a16:creationId xmlns:a16="http://schemas.microsoft.com/office/drawing/2014/main" id="{C27D0531-E01E-4734-A73B-A368B169B10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re 1">
            <a:extLst>
              <a:ext uri="{FF2B5EF4-FFF2-40B4-BE49-F238E27FC236}">
                <a16:creationId xmlns:a16="http://schemas.microsoft.com/office/drawing/2014/main" id="{04C8FCC4-B5A4-DBA7-A7E0-AE07DCCCE9CC}"/>
              </a:ext>
            </a:extLst>
          </p:cNvPr>
          <p:cNvSpPr>
            <a:spLocks noGrp="1"/>
          </p:cNvSpPr>
          <p:nvPr>
            <p:ph type="title"/>
          </p:nvPr>
        </p:nvSpPr>
        <p:spPr>
          <a:xfrm>
            <a:off x="222430" y="-240845"/>
            <a:ext cx="11592174" cy="892652"/>
          </a:xfrm>
        </p:spPr>
        <p:txBody>
          <a:bodyPr vert="horz"/>
          <a:lstStyle/>
          <a:p>
            <a:r>
              <a:rPr lang="fr-FR" dirty="0"/>
              <a:t>I/ L’identification des questions </a:t>
            </a:r>
          </a:p>
        </p:txBody>
      </p:sp>
      <p:sp>
        <p:nvSpPr>
          <p:cNvPr id="6" name="Espace réservé du numéro de diapositive 5">
            <a:extLst>
              <a:ext uri="{FF2B5EF4-FFF2-40B4-BE49-F238E27FC236}">
                <a16:creationId xmlns:a16="http://schemas.microsoft.com/office/drawing/2014/main" id="{2CCEEB9D-9F8A-2E2F-8DF4-93F629AF726C}"/>
              </a:ext>
            </a:extLst>
          </p:cNvPr>
          <p:cNvSpPr>
            <a:spLocks noGrp="1"/>
          </p:cNvSpPr>
          <p:nvPr>
            <p:ph type="sldNum" sz="quarter" idx="12"/>
          </p:nvPr>
        </p:nvSpPr>
        <p:spPr/>
        <p:txBody>
          <a:bodyPr/>
          <a:lstStyle/>
          <a:p>
            <a:fld id="{963E9002-E6CB-4983-8B51-5C3EA949C333}" type="slidenum">
              <a:rPr lang="fr-FR" smtClean="0"/>
              <a:pPr/>
              <a:t>9</a:t>
            </a:fld>
            <a:endParaRPr lang="fr-FR" dirty="0"/>
          </a:p>
        </p:txBody>
      </p:sp>
      <p:sp>
        <p:nvSpPr>
          <p:cNvPr id="12" name="ZoneTexte 11">
            <a:extLst>
              <a:ext uri="{FF2B5EF4-FFF2-40B4-BE49-F238E27FC236}">
                <a16:creationId xmlns:a16="http://schemas.microsoft.com/office/drawing/2014/main" id="{59EC6E60-8A38-4952-9285-40BBA9D91FF5}"/>
              </a:ext>
            </a:extLst>
          </p:cNvPr>
          <p:cNvSpPr txBox="1"/>
          <p:nvPr/>
        </p:nvSpPr>
        <p:spPr>
          <a:xfrm>
            <a:off x="222430" y="651807"/>
            <a:ext cx="11357113" cy="5180905"/>
          </a:xfrm>
          <a:prstGeom prst="rect">
            <a:avLst/>
          </a:prstGeom>
          <a:noFill/>
        </p:spPr>
        <p:txBody>
          <a:bodyPr wrap="square" numCol="1">
            <a:spAutoFit/>
          </a:bodyPr>
          <a:lstStyle/>
          <a:p>
            <a:pPr marL="265113" indent="-265113" algn="just">
              <a:buFont typeface="Arial" panose="020B0604020202020204" pitchFamily="34" charset="0"/>
              <a:buChar char="•"/>
            </a:pPr>
            <a:endParaRPr lang="fr-FR" b="1" dirty="0">
              <a:solidFill>
                <a:schemeClr val="accent1"/>
              </a:solidFill>
            </a:endParaRPr>
          </a:p>
          <a:p>
            <a:pPr marL="265113" indent="-265113" algn="just">
              <a:buFont typeface="Arial" panose="020B0604020202020204" pitchFamily="34" charset="0"/>
              <a:buChar char="•"/>
            </a:pPr>
            <a:endParaRPr lang="fr-FR" b="1" dirty="0">
              <a:solidFill>
                <a:schemeClr val="accent1"/>
              </a:solidFill>
            </a:endParaRPr>
          </a:p>
          <a:p>
            <a:pPr marL="722313" lvl="1" indent="-265113" algn="just">
              <a:buFont typeface="Arial" panose="020B0604020202020204" pitchFamily="34" charset="0"/>
              <a:buChar char="•"/>
            </a:pPr>
            <a:r>
              <a:rPr lang="fr-FR" u="sng" dirty="0">
                <a:solidFill>
                  <a:schemeClr val="accent1"/>
                </a:solidFill>
              </a:rPr>
              <a:t>Points de vigilance soulevés par l’articulation entre les trois formes d’autorité dans une organisation :</a:t>
            </a:r>
          </a:p>
          <a:p>
            <a:pPr marL="1179513" lvl="2" indent="-265113" algn="just">
              <a:buFont typeface="Arial" panose="020B0604020202020204" pitchFamily="34" charset="0"/>
              <a:buChar char="•"/>
            </a:pPr>
            <a:r>
              <a:rPr lang="fr-FR" dirty="0">
                <a:solidFill>
                  <a:schemeClr val="accent1"/>
                </a:solidFill>
              </a:rPr>
              <a:t>Conflits de légitimité et d’obéissance</a:t>
            </a:r>
          </a:p>
          <a:p>
            <a:pPr marL="1179513" lvl="2" indent="-265113" algn="just">
              <a:buFont typeface="Arial" panose="020B0604020202020204" pitchFamily="34" charset="0"/>
              <a:buChar char="•"/>
            </a:pPr>
            <a:r>
              <a:rPr lang="fr-FR" dirty="0">
                <a:solidFill>
                  <a:schemeClr val="accent1"/>
                </a:solidFill>
              </a:rPr>
              <a:t>Dilution des responsabilités</a:t>
            </a:r>
          </a:p>
          <a:p>
            <a:pPr marL="1179513" lvl="2" indent="-265113" algn="just">
              <a:buFont typeface="Arial" panose="020B0604020202020204" pitchFamily="34" charset="0"/>
              <a:buChar char="•"/>
            </a:pPr>
            <a:r>
              <a:rPr lang="fr-FR" dirty="0">
                <a:solidFill>
                  <a:schemeClr val="accent1"/>
                </a:solidFill>
              </a:rPr>
              <a:t>Manque de reconnaissance de l’autorité fonctionnelle ou transverse.</a:t>
            </a:r>
          </a:p>
          <a:p>
            <a:pPr marL="1179513" lvl="2" indent="-265113" algn="just">
              <a:buFont typeface="Arial" panose="020B0604020202020204" pitchFamily="34" charset="0"/>
              <a:buChar char="•"/>
            </a:pPr>
            <a:r>
              <a:rPr lang="fr-FR" dirty="0">
                <a:solidFill>
                  <a:schemeClr val="accent1"/>
                </a:solidFill>
              </a:rPr>
              <a:t>Résistance des managers hiérarchiques</a:t>
            </a:r>
          </a:p>
          <a:p>
            <a:pPr marL="1179513" lvl="2" indent="-265113" algn="just">
              <a:buFont typeface="Arial" panose="020B0604020202020204" pitchFamily="34" charset="0"/>
              <a:buChar char="•"/>
            </a:pPr>
            <a:r>
              <a:rPr lang="fr-FR" dirty="0">
                <a:solidFill>
                  <a:schemeClr val="accent1"/>
                </a:solidFill>
              </a:rPr>
              <a:t>Surcharge cognitive et tension pour les collaborateurs</a:t>
            </a:r>
          </a:p>
          <a:p>
            <a:pPr marL="265113" indent="-265113" algn="just">
              <a:buFont typeface="Arial" panose="020B0604020202020204" pitchFamily="34" charset="0"/>
              <a:buChar char="•"/>
            </a:pPr>
            <a:endParaRPr lang="fr-FR" b="1" dirty="0">
              <a:solidFill>
                <a:schemeClr val="accent1"/>
              </a:solidFill>
            </a:endParaRPr>
          </a:p>
          <a:p>
            <a:pPr marL="722313" lvl="1" indent="-265113" algn="just">
              <a:buFont typeface="Arial" panose="020B0604020202020204" pitchFamily="34" charset="0"/>
              <a:buChar char="•"/>
            </a:pPr>
            <a:r>
              <a:rPr lang="fr-FR" u="sng" dirty="0">
                <a:solidFill>
                  <a:schemeClr val="accent1"/>
                </a:solidFill>
              </a:rPr>
              <a:t>Politique d’accompagnement au changement</a:t>
            </a:r>
          </a:p>
          <a:p>
            <a:pPr marL="1200150" lvl="2" indent="-285750">
              <a:buFont typeface="Arial" panose="020B0604020202020204" pitchFamily="34" charset="0"/>
              <a:buChar char="•"/>
            </a:pPr>
            <a:r>
              <a:rPr lang="fr-FR" dirty="0">
                <a:solidFill>
                  <a:schemeClr val="accent1"/>
                </a:solidFill>
              </a:rPr>
              <a:t>Diagnostic organisationnel : cartographie des rôles et interactions ; identification des zones de flou ou de tension ; etc.</a:t>
            </a:r>
          </a:p>
          <a:p>
            <a:pPr marL="1200150" lvl="2" indent="-285750" algn="just">
              <a:spcBef>
                <a:spcPts val="200"/>
              </a:spcBef>
              <a:buFont typeface="Arial" panose="020B0604020202020204" pitchFamily="34" charset="0"/>
              <a:buChar char="•"/>
            </a:pPr>
            <a:r>
              <a:rPr lang="fr-FR" dirty="0">
                <a:solidFill>
                  <a:schemeClr val="accent1"/>
                </a:solidFill>
              </a:rPr>
              <a:t>Clarification des rôles et gouvernance : définition des périmètres (qui décide ? qui coordonne ? qui exécute ?); notes décrivant les lignes hiérarchiques, fonctionnelles et transverses et précisant leurs interactions,</a:t>
            </a:r>
          </a:p>
          <a:p>
            <a:pPr marL="1200150" lvl="2" indent="-285750" algn="just">
              <a:spcBef>
                <a:spcPts val="200"/>
              </a:spcBef>
              <a:buFont typeface="Arial" panose="020B0604020202020204" pitchFamily="34" charset="0"/>
              <a:buChar char="•"/>
            </a:pPr>
            <a:r>
              <a:rPr lang="fr-FR" dirty="0">
                <a:solidFill>
                  <a:schemeClr val="accent1"/>
                </a:solidFill>
              </a:rPr>
              <a:t>Formation des managers,</a:t>
            </a:r>
          </a:p>
          <a:p>
            <a:pPr marL="1200150" lvl="2" indent="-285750" algn="just">
              <a:spcBef>
                <a:spcPts val="200"/>
              </a:spcBef>
              <a:buFont typeface="Arial" panose="020B0604020202020204" pitchFamily="34" charset="0"/>
              <a:buChar char="•"/>
            </a:pPr>
            <a:r>
              <a:rPr lang="fr-FR" dirty="0">
                <a:solidFill>
                  <a:schemeClr val="accent1"/>
                </a:solidFill>
              </a:rPr>
              <a:t>Conduite du changement et communication associée,</a:t>
            </a:r>
          </a:p>
          <a:p>
            <a:pPr marL="1200150" lvl="2" indent="-285750" algn="just">
              <a:spcBef>
                <a:spcPts val="200"/>
              </a:spcBef>
              <a:buFont typeface="Arial" panose="020B0604020202020204" pitchFamily="34" charset="0"/>
              <a:buChar char="•"/>
            </a:pPr>
            <a:r>
              <a:rPr lang="fr-FR" dirty="0">
                <a:solidFill>
                  <a:schemeClr val="accent1"/>
                </a:solidFill>
              </a:rPr>
              <a:t>Suivi, rex et ajustements : enquête, évaluation, analyse et correctifs.</a:t>
            </a:r>
          </a:p>
        </p:txBody>
      </p:sp>
    </p:spTree>
    <p:extLst>
      <p:ext uri="{BB962C8B-B14F-4D97-AF65-F5344CB8AC3E}">
        <p14:creationId xmlns:p14="http://schemas.microsoft.com/office/powerpoint/2010/main" val="28574693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Thème Office">
  <a:themeElements>
    <a:clrScheme name="ASNR">
      <a:dk1>
        <a:sysClr val="windowText" lastClr="000000"/>
      </a:dk1>
      <a:lt1>
        <a:sysClr val="window" lastClr="FFFFFF"/>
      </a:lt1>
      <a:dk2>
        <a:srgbClr val="0A0096"/>
      </a:dk2>
      <a:lt2>
        <a:srgbClr val="E7E6E6"/>
      </a:lt2>
      <a:accent1>
        <a:srgbClr val="0A0096"/>
      </a:accent1>
      <a:accent2>
        <a:srgbClr val="0082FF"/>
      </a:accent2>
      <a:accent3>
        <a:srgbClr val="AFE1FA"/>
      </a:accent3>
      <a:accent4>
        <a:srgbClr val="FF735F"/>
      </a:accent4>
      <a:accent5>
        <a:srgbClr val="FFAF96"/>
      </a:accent5>
      <a:accent6>
        <a:srgbClr val="FFE6BE"/>
      </a:accent6>
      <a:hlink>
        <a:srgbClr val="0A0096"/>
      </a:hlink>
      <a:folHlink>
        <a:srgbClr val="0A0096"/>
      </a:folHlink>
    </a:clrScheme>
    <a:fontScheme name="Arial Black - Arial">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ésentation1" id="{7F133823-D135-404D-8A24-CCC362ACEA56}" vid="{7E615270-2F8D-4B31-8D46-77F92DA85FC7}"/>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ASNR Masque presentation-20250117(4)</Template>
  <TotalTime>2478</TotalTime>
  <Words>1643</Words>
  <Application>Microsoft Office PowerPoint</Application>
  <PresentationFormat>Grand écran</PresentationFormat>
  <Paragraphs>164</Paragraphs>
  <Slides>12</Slides>
  <Notes>0</Notes>
  <HiddenSlides>0</HiddenSlides>
  <MMClips>0</MMClips>
  <ScaleCrop>false</ScaleCrop>
  <HeadingPairs>
    <vt:vector size="8" baseType="variant">
      <vt:variant>
        <vt:lpstr>Polices utilisées</vt:lpstr>
      </vt:variant>
      <vt:variant>
        <vt:i4>5</vt:i4>
      </vt:variant>
      <vt:variant>
        <vt:lpstr>Thème</vt:lpstr>
      </vt:variant>
      <vt:variant>
        <vt:i4>1</vt:i4>
      </vt:variant>
      <vt:variant>
        <vt:lpstr>Serveurs OLE incorporés</vt:lpstr>
      </vt:variant>
      <vt:variant>
        <vt:i4>1</vt:i4>
      </vt:variant>
      <vt:variant>
        <vt:lpstr>Titres des diapositives</vt:lpstr>
      </vt:variant>
      <vt:variant>
        <vt:i4>12</vt:i4>
      </vt:variant>
    </vt:vector>
  </HeadingPairs>
  <TitlesOfParts>
    <vt:vector size="19" baseType="lpstr">
      <vt:lpstr>Arial</vt:lpstr>
      <vt:lpstr>Arial Black</vt:lpstr>
      <vt:lpstr>Calibri</vt:lpstr>
      <vt:lpstr>Symbol</vt:lpstr>
      <vt:lpstr>Wingdings 2</vt:lpstr>
      <vt:lpstr>Thème Office</vt:lpstr>
      <vt:lpstr>Diapositive think-cell</vt:lpstr>
      <vt:lpstr>Dispositif pour accompagner les évolutions d’organisation de l’ASNR</vt:lpstr>
      <vt:lpstr>Rappel des éléments de la note du 11 juillet</vt:lpstr>
      <vt:lpstr>I/ L’identification des questions   </vt:lpstr>
      <vt:lpstr>I/ L’identification des questions </vt:lpstr>
      <vt:lpstr>I/ L’identification des questions </vt:lpstr>
      <vt:lpstr>I/ L’identification des questions </vt:lpstr>
      <vt:lpstr>I/ L’identification des questions </vt:lpstr>
      <vt:lpstr>I/ L’identification des questions </vt:lpstr>
      <vt:lpstr>I/ L’identification des questions </vt:lpstr>
      <vt:lpstr>I/ L’identification des questions </vt:lpstr>
      <vt:lpstr>I/ L’identification des questions </vt:lpstr>
      <vt:lpstr>II/ Un dispositif de recherche-intervention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Mise en place de l’asnr</dc:title>
  <dc:creator>INTISSAR Jean-Karim</dc:creator>
  <cp:lastModifiedBy>DELALANDE Daniel</cp:lastModifiedBy>
  <cp:revision>167</cp:revision>
  <dcterms:created xsi:type="dcterms:W3CDTF">2025-02-06T16:52:35Z</dcterms:created>
  <dcterms:modified xsi:type="dcterms:W3CDTF">2025-10-19T05:16:49Z</dcterms:modified>
</cp:coreProperties>
</file>